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lvl1pPr>
    <a:lvl2pPr marL="0" marR="0" indent="3429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lvl2pPr>
    <a:lvl3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lvl3pPr>
    <a:lvl4pPr marL="0" marR="0" indent="10287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lvl4pPr>
    <a:lvl5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lvl5pPr>
    <a:lvl6pPr marL="0" marR="0" indent="17145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lvl6pPr>
    <a:lvl7pPr marL="0" marR="0" indent="20574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lvl7pPr>
    <a:lvl8pPr marL="0" marR="0" indent="24003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lvl8pPr>
    <a:lvl9pPr marL="0" marR="0" indent="27432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
          <a:latin typeface="Gill Sans"/>
          <a:ea typeface="Gill Sans"/>
          <a:cs typeface="Gill Sans"/>
        </a:font>
        <a:srgbClr val="000000"/>
      </a:tcTxStyle>
      <a:tcStyle>
        <a:tcBdr>
          <a:left>
            <a:ln w="12700" cap="flat">
              <a:solidFill>
                <a:srgbClr val="03314D"/>
              </a:solidFill>
              <a:prstDash val="solid"/>
              <a:miter lim="400000"/>
            </a:ln>
          </a:left>
          <a:right>
            <a:ln w="12700" cap="flat">
              <a:solidFill>
                <a:srgbClr val="03314D"/>
              </a:solidFill>
              <a:prstDash val="solid"/>
              <a:miter lim="400000"/>
            </a:ln>
          </a:right>
          <a:top>
            <a:ln w="12700" cap="flat">
              <a:solidFill>
                <a:srgbClr val="03314D"/>
              </a:solidFill>
              <a:prstDash val="solid"/>
              <a:miter lim="400000"/>
            </a:ln>
          </a:top>
          <a:bottom>
            <a:ln w="12700" cap="flat">
              <a:solidFill>
                <a:srgbClr val="03314D"/>
              </a:solidFill>
              <a:prstDash val="solid"/>
              <a:miter lim="400000"/>
            </a:ln>
          </a:bottom>
          <a:insideH>
            <a:ln w="12700" cap="flat">
              <a:solidFill>
                <a:srgbClr val="03314D"/>
              </a:solidFill>
              <a:prstDash val="solid"/>
              <a:miter lim="400000"/>
            </a:ln>
          </a:insideH>
          <a:insideV>
            <a:ln w="12700" cap="flat">
              <a:solidFill>
                <a:srgbClr val="03314D"/>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
          <a:latin typeface="Gill Sans"/>
          <a:ea typeface="Gill Sans"/>
          <a:cs typeface="Gill Sans"/>
        </a:font>
        <a:srgbClr val="FFFFFF"/>
      </a:tcTxStyle>
      <a:tcStyle>
        <a:tcBdr>
          <a:left>
            <a:ln w="12700" cap="flat">
              <a:solidFill>
                <a:srgbClr val="03314D"/>
              </a:solidFill>
              <a:prstDash val="solid"/>
              <a:miter lim="400000"/>
            </a:ln>
          </a:left>
          <a:right>
            <a:ln w="12700" cap="flat">
              <a:solidFill>
                <a:srgbClr val="03314D"/>
              </a:solidFill>
              <a:prstDash val="solid"/>
              <a:miter lim="400000"/>
            </a:ln>
          </a:right>
          <a:top>
            <a:ln w="12700" cap="flat">
              <a:solidFill>
                <a:srgbClr val="03314D"/>
              </a:solidFill>
              <a:prstDash val="solid"/>
              <a:miter lim="400000"/>
            </a:ln>
          </a:top>
          <a:bottom>
            <a:ln w="12700" cap="flat">
              <a:solidFill>
                <a:srgbClr val="03314D"/>
              </a:solidFill>
              <a:prstDash val="solid"/>
              <a:miter lim="400000"/>
            </a:ln>
          </a:bottom>
          <a:insideH>
            <a:ln w="12700" cap="flat">
              <a:solidFill>
                <a:srgbClr val="03314D"/>
              </a:solidFill>
              <a:prstDash val="solid"/>
              <a:miter lim="400000"/>
            </a:ln>
          </a:insideH>
          <a:insideV>
            <a:ln w="12700" cap="flat">
              <a:solidFill>
                <a:srgbClr val="03314D"/>
              </a:solidFill>
              <a:prstDash val="solid"/>
              <a:miter lim="400000"/>
            </a:ln>
          </a:insideV>
        </a:tcBdr>
        <a:fill>
          <a:solidFill>
            <a:srgbClr val="E99B32"/>
          </a:solidFill>
        </a:fill>
      </a:tcStyle>
    </a:firstCol>
    <a:la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
          <a:latin typeface="Gill Sans"/>
          <a:ea typeface="Gill Sans"/>
          <a:cs typeface="Gill Sans"/>
        </a:font>
        <a:srgbClr val="FFFFFF"/>
      </a:tcTxStyle>
      <a:tcStyle>
        <a:tcBdr>
          <a:left>
            <a:ln w="12700" cap="flat">
              <a:solidFill>
                <a:srgbClr val="03314D"/>
              </a:solidFill>
              <a:prstDash val="solid"/>
              <a:miter lim="400000"/>
            </a:ln>
          </a:left>
          <a:right>
            <a:ln w="12700" cap="flat">
              <a:solidFill>
                <a:srgbClr val="03314D"/>
              </a:solidFill>
              <a:prstDash val="solid"/>
              <a:miter lim="400000"/>
            </a:ln>
          </a:right>
          <a:top>
            <a:ln w="12700" cap="flat">
              <a:solidFill>
                <a:srgbClr val="03314D"/>
              </a:solidFill>
              <a:prstDash val="solid"/>
              <a:miter lim="400000"/>
            </a:ln>
          </a:top>
          <a:bottom>
            <a:ln w="12700" cap="flat">
              <a:solidFill>
                <a:srgbClr val="03314D"/>
              </a:solidFill>
              <a:prstDash val="solid"/>
              <a:miter lim="400000"/>
            </a:ln>
          </a:bottom>
          <a:insideH>
            <a:ln w="12700" cap="flat">
              <a:solidFill>
                <a:srgbClr val="03314D"/>
              </a:solidFill>
              <a:prstDash val="solid"/>
              <a:miter lim="400000"/>
            </a:ln>
          </a:insideH>
          <a:insideV>
            <a:ln w="12700" cap="flat">
              <a:solidFill>
                <a:srgbClr val="03314D"/>
              </a:solidFill>
              <a:prstDash val="solid"/>
              <a:miter lim="400000"/>
            </a:ln>
          </a:insideV>
        </a:tcBdr>
        <a:fill>
          <a:no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charts/_rels/chart1.xml.rels><?xml version="1.0" encoding="UTF-8" standalone="yes"?><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92767"/>
          <c:y val="0.0661729"/>
          <c:w val="0.873829"/>
          <c:h val="0.82946"/>
        </c:manualLayout>
      </c:layout>
      <c:barChart>
        <c:barDir val="bar"/>
        <c:grouping val="clustered"/>
        <c:varyColors val="0"/>
        <c:ser>
          <c:idx val="0"/>
          <c:order val="0"/>
          <c:tx>
            <c:strRef>
              <c:f>Sheet1!$A$2</c:f>
              <c:strCache>
                <c:ptCount val="1"/>
                <c:pt idx="0">
                  <c:v>Region 1</c:v>
                </c:pt>
              </c:strCache>
            </c:strRef>
          </c:tx>
          <c:spPr>
            <a:solidFill>
              <a:srgbClr val="E99B32"/>
            </a:solidFill>
            <a:ln w="12700" cap="flat">
              <a:noFill/>
              <a:miter lim="400000"/>
            </a:ln>
            <a:effectLst/>
          </c:spPr>
          <c:invertIfNegative val="0"/>
          <c:dLbls>
            <c:numFmt formatCode="General" sourceLinked="0"/>
            <c:txPr>
              <a:bodyPr/>
              <a:lstStyle/>
              <a:p>
                <a:pPr>
                  <a:defRPr b="0" i="0" strike="noStrike" sz="2000" u="none">
                    <a:solidFill>
                      <a:srgbClr val="FFFFFF"/>
                    </a:solidFill>
                    <a:effectLst>
                      <a:outerShdw sx="100000" sy="100000" kx="0" ky="0" algn="tl" rotWithShape="1" blurRad="127000" dist="65164" dir="2388334">
                        <a:srgbClr val="000000">
                          <a:alpha val="79310"/>
                        </a:srgbClr>
                      </a:outerShdw>
                    </a:effectLst>
                    <a:latin typeface="Gill Sans"/>
                  </a:defRPr>
                </a:pPr>
              </a:p>
            </c:txPr>
            <c:dLblPos val="inEnd"/>
            <c:showLegendKey val="0"/>
            <c:showVal val="0"/>
            <c:showCatName val="0"/>
            <c:showSerName val="0"/>
            <c:showPercent val="0"/>
            <c:showBubbleSize val="0"/>
            <c:showLeaderLines val="0"/>
          </c:dLbls>
          <c:cat>
            <c:strRef>
              <c:f>Sheet1!$B$1:$E$1</c:f>
              <c:strCache>
                <c:ptCount val="4"/>
                <c:pt idx="0">
                  <c:v>2007</c:v>
                </c:pt>
                <c:pt idx="1">
                  <c:v>2008</c:v>
                </c:pt>
                <c:pt idx="2">
                  <c:v>2009</c:v>
                </c:pt>
                <c:pt idx="3">
                  <c:v>2010</c:v>
                </c:pt>
              </c:strCache>
            </c:strRef>
          </c:cat>
          <c:val>
            <c:numRef>
              <c:f>Sheet1!$B$2:$E$2</c:f>
              <c:numCache>
                <c:ptCount val="4"/>
                <c:pt idx="0">
                  <c:v>17.000000</c:v>
                </c:pt>
                <c:pt idx="1">
                  <c:v>26.000000</c:v>
                </c:pt>
                <c:pt idx="2">
                  <c:v>53.000000</c:v>
                </c:pt>
                <c:pt idx="3">
                  <c:v>96.000000</c:v>
                </c:pt>
              </c:numCache>
            </c:numRef>
          </c:val>
        </c:ser>
        <c:ser>
          <c:idx val="1"/>
          <c:order val="1"/>
          <c:tx>
            <c:strRef>
              <c:f>Sheet1!$A$3</c:f>
              <c:strCache>
                <c:ptCount val="1"/>
                <c:pt idx="0">
                  <c:v>Region 2</c:v>
                </c:pt>
              </c:strCache>
            </c:strRef>
          </c:tx>
          <c:spPr>
            <a:solidFill>
              <a:srgbClr val="6A8C93"/>
            </a:solidFill>
            <a:ln w="12700" cap="flat">
              <a:noFill/>
              <a:miter lim="400000"/>
            </a:ln>
            <a:effectLst/>
          </c:spPr>
          <c:invertIfNegative val="0"/>
          <c:dLbls>
            <c:numFmt formatCode="General" sourceLinked="0"/>
            <c:txPr>
              <a:bodyPr/>
              <a:lstStyle/>
              <a:p>
                <a:pPr>
                  <a:defRPr b="0" i="0" strike="noStrike" sz="2000" u="none">
                    <a:solidFill>
                      <a:srgbClr val="FFFFFF"/>
                    </a:solidFill>
                    <a:effectLst>
                      <a:outerShdw sx="100000" sy="100000" kx="0" ky="0" algn="tl" rotWithShape="1" blurRad="127000" dist="65164" dir="2388334">
                        <a:srgbClr val="000000">
                          <a:alpha val="79310"/>
                        </a:srgbClr>
                      </a:outerShdw>
                    </a:effectLst>
                    <a:latin typeface="Gill Sans"/>
                  </a:defRPr>
                </a:pPr>
              </a:p>
            </c:txPr>
            <c:dLblPos val="inEnd"/>
            <c:showLegendKey val="0"/>
            <c:showVal val="0"/>
            <c:showCatName val="0"/>
            <c:showSerName val="0"/>
            <c:showPercent val="0"/>
            <c:showBubbleSize val="0"/>
            <c:showLeaderLines val="0"/>
          </c:dLbls>
          <c:cat>
            <c:strRef>
              <c:f>Sheet1!$B$1:$E$1</c:f>
              <c:strCache>
                <c:ptCount val="4"/>
                <c:pt idx="0">
                  <c:v>2007</c:v>
                </c:pt>
                <c:pt idx="1">
                  <c:v>2008</c:v>
                </c:pt>
                <c:pt idx="2">
                  <c:v>2009</c:v>
                </c:pt>
                <c:pt idx="3">
                  <c:v>2010</c:v>
                </c:pt>
              </c:strCache>
            </c:strRef>
          </c:cat>
          <c:val>
            <c:numRef>
              <c:f>Sheet1!$B$3:$E$3</c:f>
              <c:numCache>
                <c:ptCount val="4"/>
                <c:pt idx="0">
                  <c:v>55.000000</c:v>
                </c:pt>
                <c:pt idx="1">
                  <c:v>43.000000</c:v>
                </c:pt>
                <c:pt idx="2">
                  <c:v>70.000000</c:v>
                </c:pt>
                <c:pt idx="3">
                  <c:v>58.000000</c:v>
                </c:pt>
              </c:numCache>
            </c:numRef>
          </c:val>
        </c:ser>
        <c:gapWidth val="40"/>
        <c:overlap val="0"/>
        <c:axId val="2094734552"/>
        <c:axId val="2094734553"/>
      </c:barChart>
      <c:catAx>
        <c:axId val="2094734552"/>
        <c:scaling>
          <c:orientation val="maxMin"/>
        </c:scaling>
        <c:delete val="0"/>
        <c:axPos val="l"/>
        <c:numFmt formatCode="General" sourceLinked="0"/>
        <c:majorTickMark val="none"/>
        <c:minorTickMark val="none"/>
        <c:tickLblPos val="nextTo"/>
        <c:spPr>
          <a:ln w="12700" cap="flat">
            <a:solidFill>
              <a:srgbClr val="000000"/>
            </a:solidFill>
            <a:prstDash val="solid"/>
            <a:miter lim="400000"/>
          </a:ln>
        </c:spPr>
        <c:txPr>
          <a:bodyPr rot="0"/>
          <a:lstStyle/>
          <a:p>
            <a:pPr>
              <a:defRPr b="0" i="0" strike="noStrike" sz="1800" u="none">
                <a:solidFill>
                  <a:srgbClr val="3E545A"/>
                </a:solidFill>
                <a:latin typeface="Helvetica Neue Medium"/>
              </a:defRPr>
            </a:pPr>
          </a:p>
        </c:txPr>
        <c:crossAx val="2094734553"/>
        <c:crosses val="autoZero"/>
        <c:auto val="1"/>
        <c:lblAlgn val="ctr"/>
        <c:noMultiLvlLbl val="1"/>
      </c:catAx>
      <c:valAx>
        <c:axId val="2094734553"/>
        <c:scaling>
          <c:orientation val="minMax"/>
        </c:scaling>
        <c:delete val="0"/>
        <c:axPos val="b"/>
        <c:majorGridlines>
          <c:spPr>
            <a:ln w="12700" cap="flat">
              <a:solidFill>
                <a:srgbClr val="B8B8B8"/>
              </a:solidFill>
              <a:prstDash val="solid"/>
              <a:miter lim="400000"/>
            </a:ln>
          </c:spPr>
        </c:majorGridlines>
        <c:numFmt formatCode="General" sourceLinked="0"/>
        <c:majorTickMark val="none"/>
        <c:minorTickMark val="none"/>
        <c:tickLblPos val="high"/>
        <c:spPr>
          <a:ln w="12700" cap="flat">
            <a:noFill/>
            <a:prstDash val="solid"/>
            <a:miter lim="400000"/>
          </a:ln>
        </c:spPr>
        <c:txPr>
          <a:bodyPr rot="0"/>
          <a:lstStyle/>
          <a:p>
            <a:pPr>
              <a:defRPr b="0" i="0" strike="noStrike" sz="1800" u="none">
                <a:solidFill>
                  <a:srgbClr val="3E545A"/>
                </a:solidFill>
                <a:latin typeface="Helvetica Neue Medium"/>
              </a:defRPr>
            </a:pPr>
          </a:p>
        </c:txPr>
        <c:crossAx val="2094734552"/>
        <c:crosses val="autoZero"/>
        <c:crossBetween val="between"/>
        <c:majorUnit val="25"/>
        <c:minorUnit val="12.5"/>
      </c:valAx>
      <c:spPr>
        <a:noFill/>
        <a:ln w="12700" cap="flat">
          <a:noFill/>
          <a:miter lim="400000"/>
        </a:ln>
        <a:effectLst/>
      </c:spPr>
    </c:plotArea>
    <c:plotVisOnly val="1"/>
    <c:dispBlanksAs val="gap"/>
  </c:chart>
  <c:spPr>
    <a:noFill/>
    <a:ln>
      <a:noFill/>
    </a:ln>
    <a:effectLst/>
  </c:spPr>
  <c:externalData r:id="rId1">
    <c:autoUpdate val="0"/>
  </c:externalData>
</c:chartSpace>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Shape 214"/>
          <p:cNvSpPr/>
          <p:nvPr>
            <p:ph type="sldImg"/>
          </p:nvPr>
        </p:nvSpPr>
        <p:spPr>
          <a:xfrm>
            <a:off x="1143000" y="685800"/>
            <a:ext cx="4572000" cy="3429000"/>
          </a:xfrm>
          <a:prstGeom prst="rect">
            <a:avLst/>
          </a:prstGeom>
        </p:spPr>
        <p:txBody>
          <a:bodyPr/>
          <a:lstStyle/>
          <a:p>
            <a:pPr/>
          </a:p>
        </p:txBody>
      </p:sp>
      <p:sp>
        <p:nvSpPr>
          <p:cNvPr id="215" name="Shape 21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chart" Target="../charts/chart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Photo">
    <p:spTree>
      <p:nvGrpSpPr>
        <p:cNvPr id="1" name=""/>
        <p:cNvGrpSpPr/>
        <p:nvPr/>
      </p:nvGrpSpPr>
      <p:grpSpPr>
        <a:xfrm>
          <a:off x="0" y="0"/>
          <a:ext cx="0" cy="0"/>
          <a:chOff x="0" y="0"/>
          <a:chExt cx="0" cy="0"/>
        </a:xfrm>
      </p:grpSpPr>
      <p:sp>
        <p:nvSpPr>
          <p:cNvPr id="11" name="Shape 11"/>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2" name="Shape 12"/>
          <p:cNvSpPr/>
          <p:nvPr>
            <p:ph type="pic" sz="half" idx="13"/>
          </p:nvPr>
        </p:nvSpPr>
        <p:spPr>
          <a:xfrm>
            <a:off x="2603500" y="4203700"/>
            <a:ext cx="7239000" cy="3771900"/>
          </a:xfrm>
          <a:prstGeom prst="rect">
            <a:avLst/>
          </a:prstGeom>
          <a:ln w="25400">
            <a:solidFill>
              <a:srgbClr val="DDC799"/>
            </a:solidFill>
          </a:ln>
        </p:spPr>
        <p:txBody>
          <a:bodyPr lIns="91439" tIns="45719" rIns="91439" bIns="45719" anchor="t"/>
          <a:lstStyle/>
          <a:p>
            <a:pPr/>
          </a:p>
        </p:txBody>
      </p:sp>
      <p:sp>
        <p:nvSpPr>
          <p:cNvPr id="13" name="Shape 13"/>
          <p:cNvSpPr/>
          <p:nvPr>
            <p:ph type="body" sz="quarter" idx="14"/>
          </p:nvPr>
        </p:nvSpPr>
        <p:spPr>
          <a:xfrm>
            <a:off x="2527300" y="3251200"/>
            <a:ext cx="7683500" cy="482600"/>
          </a:xfrm>
          <a:prstGeom prst="rect">
            <a:avLst/>
          </a:prstGeom>
        </p:spPr>
        <p:txBody>
          <a:bodyPr>
            <a:spAutoFit/>
          </a:bodyPr>
          <a:lstStyle>
            <a:lvl1pPr marL="0" indent="0">
              <a:spcBef>
                <a:spcPts val="1000"/>
              </a:spcBef>
              <a:buSzTx/>
              <a:buNone/>
              <a:defRPr sz="1200">
                <a:solidFill>
                  <a:srgbClr val="3E545A"/>
                </a:solidFill>
                <a:latin typeface="+mn-lt"/>
                <a:ea typeface="+mn-ea"/>
                <a:cs typeface="+mn-cs"/>
                <a:sym typeface="Helvetica Neue Medium"/>
              </a:defRPr>
            </a:lvl1pPr>
          </a:lstStyle>
          <a:p>
            <a:pPr/>
            <a:r>
              <a:t>Lorem ipsum dolor sit amet, consectetuer adipiscing elit, sed diam nonummy nibh euismod tincidunt ut laoreet dolore magna aliquam erat volutpat. Ut wisi enim ad minim veniam, quis nostrud exerci tation</a:t>
            </a:r>
          </a:p>
        </p:txBody>
      </p:sp>
      <p:sp>
        <p:nvSpPr>
          <p:cNvPr id="14" name="Shape 14"/>
          <p:cNvSpPr/>
          <p:nvPr>
            <p:ph type="title"/>
          </p:nvPr>
        </p:nvSpPr>
        <p:spPr>
          <a:xfrm>
            <a:off x="2501900" y="1727200"/>
            <a:ext cx="7988300" cy="1511300"/>
          </a:xfrm>
          <a:prstGeom prst="rect">
            <a:avLst/>
          </a:prstGeom>
          <a:ln>
            <a:solidFill>
              <a:srgbClr val="FCE3AE"/>
            </a:solidFill>
          </a:ln>
        </p:spPr>
        <p:txBody>
          <a:bodyPr anchor="b"/>
          <a:lstStyle>
            <a:lvl1pPr algn="l">
              <a:defRPr cap="all">
                <a:solidFill>
                  <a:srgbClr val="E99B32"/>
                </a:solidFill>
                <a:latin typeface="+mj-lt"/>
                <a:ea typeface="+mj-ea"/>
                <a:cs typeface="+mj-cs"/>
                <a:sym typeface="Impact"/>
              </a:defRPr>
            </a:lvl1pPr>
          </a:lstStyle>
          <a:p>
            <a:pPr/>
            <a:r>
              <a:t>Title Text</a:t>
            </a:r>
          </a:p>
        </p:txBody>
      </p:sp>
      <p:sp>
        <p:nvSpPr>
          <p:cNvPr id="15" name="Shape 1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mp; Logo">
    <p:spTree>
      <p:nvGrpSpPr>
        <p:cNvPr id="1" name=""/>
        <p:cNvGrpSpPr/>
        <p:nvPr/>
      </p:nvGrpSpPr>
      <p:grpSpPr>
        <a:xfrm>
          <a:off x="0" y="0"/>
          <a:ext cx="0" cy="0"/>
          <a:chOff x="0" y="0"/>
          <a:chExt cx="0" cy="0"/>
        </a:xfrm>
      </p:grpSpPr>
      <p:sp>
        <p:nvSpPr>
          <p:cNvPr id="97" name="Shape 97"/>
          <p:cNvSpPr/>
          <p:nvPr/>
        </p:nvSpPr>
        <p:spPr>
          <a:xfrm>
            <a:off x="685800" y="4953000"/>
            <a:ext cx="11620500" cy="42164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98" name="Shape 98"/>
          <p:cNvSpPr/>
          <p:nvPr>
            <p:ph type="body" sz="quarter" idx="13"/>
          </p:nvPr>
        </p:nvSpPr>
        <p:spPr>
          <a:xfrm>
            <a:off x="1536700" y="8140700"/>
            <a:ext cx="9931400" cy="482600"/>
          </a:xfrm>
          <a:prstGeom prst="rect">
            <a:avLst/>
          </a:prstGeom>
        </p:spPr>
        <p:txBody>
          <a:bodyPr>
            <a:spAutoFit/>
          </a:bodyPr>
          <a:lstStyle>
            <a:lvl1pPr marL="0" indent="0" algn="r">
              <a:spcBef>
                <a:spcPts val="1000"/>
              </a:spcBef>
              <a:buSzTx/>
              <a:buNone/>
              <a:defRPr sz="1200">
                <a:solidFill>
                  <a:srgbClr val="3E545A"/>
                </a:solidFill>
                <a:latin typeface="+mn-lt"/>
                <a:ea typeface="+mn-ea"/>
                <a:cs typeface="+mn-cs"/>
                <a:sym typeface="Helvetica Neue Medium"/>
              </a:defRPr>
            </a:lvl1pPr>
          </a:lstStyle>
          <a:p>
            <a:pPr/>
            <a:r>
              <a:t>Lorem ipsum dolor sit amet, consectetuer adipiscing elit, sed diam nonummy nibh euismod tincidunt ut laoreet dolore magna aliquam erat volutpat. Ut wisi enim ad minim veniam, quis nostrud exerci tation</a:t>
            </a:r>
          </a:p>
        </p:txBody>
      </p:sp>
      <p:sp>
        <p:nvSpPr>
          <p:cNvPr id="99" name="Shape 99"/>
          <p:cNvSpPr/>
          <p:nvPr>
            <p:ph type="title"/>
          </p:nvPr>
        </p:nvSpPr>
        <p:spPr>
          <a:xfrm>
            <a:off x="1346200" y="6565900"/>
            <a:ext cx="10299700" cy="1231900"/>
          </a:xfrm>
          <a:prstGeom prst="rect">
            <a:avLst/>
          </a:prstGeom>
          <a:ln>
            <a:solidFill>
              <a:srgbClr val="FCE3AE"/>
            </a:solidFill>
          </a:ln>
        </p:spPr>
        <p:txBody>
          <a:bodyPr/>
          <a:lstStyle>
            <a:lvl1pPr algn="r">
              <a:defRPr cap="all">
                <a:solidFill>
                  <a:srgbClr val="E99B32"/>
                </a:solidFill>
                <a:latin typeface="+mj-lt"/>
                <a:ea typeface="+mj-ea"/>
                <a:cs typeface="+mj-cs"/>
                <a:sym typeface="Impact"/>
              </a:defRPr>
            </a:lvl1pPr>
          </a:lstStyle>
          <a:p>
            <a:pPr/>
            <a:r>
              <a:t>Title Text</a:t>
            </a:r>
          </a:p>
        </p:txBody>
      </p:sp>
      <p:sp>
        <p:nvSpPr>
          <p:cNvPr id="100" name="Shape 10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 Large">
    <p:spTree>
      <p:nvGrpSpPr>
        <p:cNvPr id="1" name=""/>
        <p:cNvGrpSpPr/>
        <p:nvPr/>
      </p:nvGrpSpPr>
      <p:grpSpPr>
        <a:xfrm>
          <a:off x="0" y="0"/>
          <a:ext cx="0" cy="0"/>
          <a:chOff x="0" y="0"/>
          <a:chExt cx="0" cy="0"/>
        </a:xfrm>
      </p:grpSpPr>
      <p:sp>
        <p:nvSpPr>
          <p:cNvPr id="107" name="Shape 107"/>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08" name="Shape 108"/>
          <p:cNvSpPr/>
          <p:nvPr>
            <p:ph type="body" sz="quarter" idx="13"/>
          </p:nvPr>
        </p:nvSpPr>
        <p:spPr>
          <a:xfrm>
            <a:off x="8496300" y="7689850"/>
            <a:ext cx="3429000" cy="1054100"/>
          </a:xfrm>
          <a:prstGeom prst="rect">
            <a:avLst/>
          </a:prstGeom>
        </p:spPr>
        <p:txBody>
          <a:bodyPr>
            <a:spAutoFit/>
          </a:bodyPr>
          <a:lstStyle>
            <a:lvl1pPr marL="0" indent="0" algn="r">
              <a:spcBef>
                <a:spcPts val="1000"/>
              </a:spcBef>
              <a:buSzTx/>
              <a:buNone/>
              <a:defRPr sz="1200">
                <a:solidFill>
                  <a:srgbClr val="3E545A"/>
                </a:solidFill>
                <a:latin typeface="+mn-lt"/>
                <a:ea typeface="+mn-ea"/>
                <a:cs typeface="+mn-cs"/>
                <a:sym typeface="Helvetica Neue Medium"/>
              </a:defRPr>
            </a:lvl1pPr>
          </a:lstStyle>
          <a:p>
            <a:pPr/>
            <a:r>
              <a:t>Lorem ipsum dolor sit amet, consectetuer adipiscing elit, sed diam nonummy nibh euismod tincidunt ut laoreet dolore magna aliquam erat volutpat. Ut wisi enim ad minim veniam, quis nostrud exerci tation</a:t>
            </a:r>
          </a:p>
        </p:txBody>
      </p:sp>
      <p:sp>
        <p:nvSpPr>
          <p:cNvPr id="109" name="Shape 109"/>
          <p:cNvSpPr/>
          <p:nvPr>
            <p:ph type="pic" idx="14"/>
          </p:nvPr>
        </p:nvSpPr>
        <p:spPr>
          <a:xfrm>
            <a:off x="1092200" y="1003300"/>
            <a:ext cx="7239000" cy="7734300"/>
          </a:xfrm>
          <a:prstGeom prst="rect">
            <a:avLst/>
          </a:prstGeom>
          <a:ln w="25400">
            <a:solidFill>
              <a:srgbClr val="DDC799"/>
            </a:solidFill>
          </a:ln>
        </p:spPr>
        <p:txBody>
          <a:bodyPr lIns="91439" tIns="45719" rIns="91439" bIns="45719" anchor="t"/>
          <a:lstStyle/>
          <a:p>
            <a:pPr/>
          </a:p>
        </p:txBody>
      </p:sp>
      <p:sp>
        <p:nvSpPr>
          <p:cNvPr id="110" name="Shape 110"/>
          <p:cNvSpPr/>
          <p:nvPr>
            <p:ph type="title"/>
          </p:nvPr>
        </p:nvSpPr>
        <p:spPr>
          <a:xfrm>
            <a:off x="8547100" y="6515100"/>
            <a:ext cx="3416300" cy="838200"/>
          </a:xfrm>
          <a:prstGeom prst="rect">
            <a:avLst/>
          </a:prstGeom>
          <a:ln>
            <a:solidFill>
              <a:srgbClr val="FCE3AE"/>
            </a:solidFill>
          </a:ln>
        </p:spPr>
        <p:txBody>
          <a:bodyPr/>
          <a:lstStyle>
            <a:lvl1pPr algn="r">
              <a:defRPr cap="all" sz="4800">
                <a:solidFill>
                  <a:srgbClr val="E99B32"/>
                </a:solidFill>
                <a:latin typeface="+mj-lt"/>
                <a:ea typeface="+mj-ea"/>
                <a:cs typeface="+mj-cs"/>
                <a:sym typeface="Impact"/>
              </a:defRPr>
            </a:lvl1pPr>
          </a:lstStyle>
          <a:p>
            <a:pPr/>
            <a:r>
              <a:t>Title Text</a:t>
            </a:r>
          </a:p>
        </p:txBody>
      </p:sp>
      <p:sp>
        <p:nvSpPr>
          <p:cNvPr id="111" name="Shape 11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Title &amp; Photo">
    <p:spTree>
      <p:nvGrpSpPr>
        <p:cNvPr id="1" name=""/>
        <p:cNvGrpSpPr/>
        <p:nvPr/>
      </p:nvGrpSpPr>
      <p:grpSpPr>
        <a:xfrm>
          <a:off x="0" y="0"/>
          <a:ext cx="0" cy="0"/>
          <a:chOff x="0" y="0"/>
          <a:chExt cx="0" cy="0"/>
        </a:xfrm>
      </p:grpSpPr>
      <p:sp>
        <p:nvSpPr>
          <p:cNvPr id="118" name="Shape 118"/>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19" name="Shape 119"/>
          <p:cNvSpPr/>
          <p:nvPr>
            <p:ph type="body" sz="quarter" idx="13"/>
          </p:nvPr>
        </p:nvSpPr>
        <p:spPr>
          <a:xfrm>
            <a:off x="2755900" y="3378200"/>
            <a:ext cx="7683500" cy="482600"/>
          </a:xfrm>
          <a:prstGeom prst="rect">
            <a:avLst/>
          </a:prstGeom>
        </p:spPr>
        <p:txBody>
          <a:bodyPr>
            <a:spAutoFit/>
          </a:bodyPr>
          <a:lstStyle>
            <a:lvl1pPr marL="0" indent="0">
              <a:spcBef>
                <a:spcPts val="1000"/>
              </a:spcBef>
              <a:buSzTx/>
              <a:buNone/>
              <a:defRPr sz="1200">
                <a:solidFill>
                  <a:srgbClr val="3E545A"/>
                </a:solidFill>
                <a:latin typeface="+mn-lt"/>
                <a:ea typeface="+mn-ea"/>
                <a:cs typeface="+mn-cs"/>
                <a:sym typeface="Helvetica Neue Medium"/>
              </a:defRPr>
            </a:lvl1pPr>
          </a:lstStyle>
          <a:p>
            <a:pPr/>
            <a:r>
              <a:t>Lorem ipsum dolor sit amet, consectetuer adipiscing elit, sed diam nonummy nibh euismod tincidunt ut laoreet dolore magna aliquam erat volutpat. Ut wisi enim ad minim veniam, quis nostrud exerci tation</a:t>
            </a:r>
          </a:p>
        </p:txBody>
      </p:sp>
      <p:sp>
        <p:nvSpPr>
          <p:cNvPr id="120" name="Shape 120"/>
          <p:cNvSpPr/>
          <p:nvPr>
            <p:ph type="pic" sz="half" idx="14"/>
          </p:nvPr>
        </p:nvSpPr>
        <p:spPr>
          <a:xfrm>
            <a:off x="2768600" y="4330700"/>
            <a:ext cx="7239000" cy="3771900"/>
          </a:xfrm>
          <a:prstGeom prst="rect">
            <a:avLst/>
          </a:prstGeom>
          <a:ln w="25400">
            <a:solidFill>
              <a:srgbClr val="DDC799"/>
            </a:solidFill>
          </a:ln>
        </p:spPr>
        <p:txBody>
          <a:bodyPr lIns="91439" tIns="45719" rIns="91439" bIns="45719" anchor="t"/>
          <a:lstStyle/>
          <a:p>
            <a:pPr/>
          </a:p>
        </p:txBody>
      </p:sp>
      <p:sp>
        <p:nvSpPr>
          <p:cNvPr id="121" name="Shape 121"/>
          <p:cNvSpPr/>
          <p:nvPr>
            <p:ph type="title"/>
          </p:nvPr>
        </p:nvSpPr>
        <p:spPr>
          <a:xfrm>
            <a:off x="2755900" y="1638300"/>
            <a:ext cx="7251700" cy="1435100"/>
          </a:xfrm>
          <a:prstGeom prst="rect">
            <a:avLst/>
          </a:prstGeom>
          <a:ln>
            <a:solidFill>
              <a:srgbClr val="FCE3AE"/>
            </a:solidFill>
          </a:ln>
        </p:spPr>
        <p:txBody>
          <a:bodyPr/>
          <a:lstStyle>
            <a:lvl1pPr algn="l">
              <a:defRPr cap="all" sz="9600">
                <a:solidFill>
                  <a:srgbClr val="E99B32"/>
                </a:solidFill>
                <a:latin typeface="+mj-lt"/>
                <a:ea typeface="+mj-ea"/>
                <a:cs typeface="+mj-cs"/>
                <a:sym typeface="Impact"/>
              </a:defRPr>
            </a:lvl1pPr>
          </a:lstStyle>
          <a:p>
            <a:pPr/>
            <a:r>
              <a:t>Title Text</a:t>
            </a:r>
          </a:p>
        </p:txBody>
      </p:sp>
      <p:sp>
        <p:nvSpPr>
          <p:cNvPr id="122" name="Shape 1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amp; Photos - 2 Up">
    <p:spTree>
      <p:nvGrpSpPr>
        <p:cNvPr id="1" name=""/>
        <p:cNvGrpSpPr/>
        <p:nvPr/>
      </p:nvGrpSpPr>
      <p:grpSpPr>
        <a:xfrm>
          <a:off x="0" y="0"/>
          <a:ext cx="0" cy="0"/>
          <a:chOff x="0" y="0"/>
          <a:chExt cx="0" cy="0"/>
        </a:xfrm>
      </p:grpSpPr>
      <p:sp>
        <p:nvSpPr>
          <p:cNvPr id="129" name="Shape 129"/>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30" name="Shape 130"/>
          <p:cNvSpPr/>
          <p:nvPr>
            <p:ph type="body" sz="quarter" idx="13"/>
          </p:nvPr>
        </p:nvSpPr>
        <p:spPr>
          <a:xfrm>
            <a:off x="6273800" y="2889250"/>
            <a:ext cx="1993900" cy="1816100"/>
          </a:xfrm>
          <a:prstGeom prst="rect">
            <a:avLst/>
          </a:prstGeom>
        </p:spPr>
        <p:txBody>
          <a:bodyPr>
            <a:spAutoFit/>
          </a:bodyPr>
          <a:lstStyle>
            <a:lvl1pPr marL="0" indent="0">
              <a:spcBef>
                <a:spcPts val="1000"/>
              </a:spcBef>
              <a:buSzTx/>
              <a:buNone/>
              <a:defRPr sz="1200">
                <a:solidFill>
                  <a:srgbClr val="3E545A"/>
                </a:solidFill>
                <a:latin typeface="+mn-lt"/>
                <a:ea typeface="+mn-ea"/>
                <a:cs typeface="+mn-cs"/>
                <a:sym typeface="Helvetica Neue Medium"/>
              </a:defRPr>
            </a:lvl1pPr>
          </a:lstStyle>
          <a:p>
            <a:pPr/>
            <a:r>
              <a:t>Lorem ipsum dolor sit amet, consectetuer adipiscing elit, sed diam nonummy nibh euismod tincidunt ut laoreet dolore magna aliquam erat volutpat. Ut wisi enim ad minim veniam, quis nostrud exerci tation</a:t>
            </a:r>
          </a:p>
        </p:txBody>
      </p:sp>
      <p:sp>
        <p:nvSpPr>
          <p:cNvPr id="131" name="Shape 131"/>
          <p:cNvSpPr/>
          <p:nvPr>
            <p:ph type="pic" sz="half" idx="14"/>
          </p:nvPr>
        </p:nvSpPr>
        <p:spPr>
          <a:xfrm>
            <a:off x="1231900" y="2882900"/>
            <a:ext cx="4813300" cy="5715000"/>
          </a:xfrm>
          <a:prstGeom prst="rect">
            <a:avLst/>
          </a:prstGeom>
          <a:ln w="25400">
            <a:solidFill>
              <a:srgbClr val="DDC799"/>
            </a:solidFill>
          </a:ln>
        </p:spPr>
        <p:txBody>
          <a:bodyPr lIns="91439" tIns="45719" rIns="91439" bIns="45719" anchor="t"/>
          <a:lstStyle/>
          <a:p>
            <a:pPr/>
          </a:p>
        </p:txBody>
      </p:sp>
      <p:sp>
        <p:nvSpPr>
          <p:cNvPr id="132" name="Shape 132"/>
          <p:cNvSpPr/>
          <p:nvPr>
            <p:ph type="pic" sz="quarter" idx="15"/>
          </p:nvPr>
        </p:nvSpPr>
        <p:spPr>
          <a:xfrm>
            <a:off x="6273800" y="5117546"/>
            <a:ext cx="5486400" cy="3467101"/>
          </a:xfrm>
          <a:prstGeom prst="rect">
            <a:avLst/>
          </a:prstGeom>
          <a:ln w="25400">
            <a:solidFill>
              <a:srgbClr val="DDC799"/>
            </a:solidFill>
          </a:ln>
        </p:spPr>
        <p:txBody>
          <a:bodyPr lIns="91439" tIns="45719" rIns="91439" bIns="45719" anchor="t"/>
          <a:lstStyle/>
          <a:p>
            <a:pPr/>
          </a:p>
        </p:txBody>
      </p:sp>
      <p:sp>
        <p:nvSpPr>
          <p:cNvPr id="133" name="Shape 133"/>
          <p:cNvSpPr/>
          <p:nvPr>
            <p:ph type="title"/>
          </p:nvPr>
        </p:nvSpPr>
        <p:spPr>
          <a:xfrm>
            <a:off x="1219200" y="1117600"/>
            <a:ext cx="7708900" cy="1435100"/>
          </a:xfrm>
          <a:prstGeom prst="rect">
            <a:avLst/>
          </a:prstGeom>
          <a:ln>
            <a:solidFill>
              <a:srgbClr val="FCE3AE"/>
            </a:solidFill>
          </a:ln>
        </p:spPr>
        <p:txBody>
          <a:bodyPr/>
          <a:lstStyle>
            <a:lvl1pPr algn="l">
              <a:defRPr cap="all" sz="9600">
                <a:solidFill>
                  <a:srgbClr val="E99B32"/>
                </a:solidFill>
                <a:latin typeface="+mj-lt"/>
                <a:ea typeface="+mj-ea"/>
                <a:cs typeface="+mj-cs"/>
                <a:sym typeface="Impact"/>
              </a:defRPr>
            </a:lvl1pPr>
          </a:lstStyle>
          <a:p>
            <a:pPr/>
            <a:r>
              <a:t>Title Text</a:t>
            </a:r>
          </a:p>
        </p:txBody>
      </p:sp>
      <p:sp>
        <p:nvSpPr>
          <p:cNvPr id="134" name="Shape 13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41" name="Shape 141"/>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42" name="Shape 142"/>
          <p:cNvSpPr/>
          <p:nvPr>
            <p:ph type="pic" sz="half" idx="13"/>
          </p:nvPr>
        </p:nvSpPr>
        <p:spPr>
          <a:xfrm>
            <a:off x="6375400" y="1091646"/>
            <a:ext cx="5486400" cy="7569201"/>
          </a:xfrm>
          <a:prstGeom prst="rect">
            <a:avLst/>
          </a:prstGeom>
          <a:ln w="25400">
            <a:solidFill>
              <a:srgbClr val="DDC799"/>
            </a:solidFill>
          </a:ln>
        </p:spPr>
        <p:txBody>
          <a:bodyPr lIns="91439" tIns="45719" rIns="91439" bIns="45719" anchor="t"/>
          <a:lstStyle/>
          <a:p>
            <a:pPr/>
          </a:p>
        </p:txBody>
      </p:sp>
      <p:sp>
        <p:nvSpPr>
          <p:cNvPr id="143" name="Shape 143"/>
          <p:cNvSpPr/>
          <p:nvPr>
            <p:ph type="title"/>
          </p:nvPr>
        </p:nvSpPr>
        <p:spPr>
          <a:xfrm>
            <a:off x="1219200" y="4673600"/>
            <a:ext cx="4965700" cy="1168400"/>
          </a:xfrm>
          <a:prstGeom prst="rect">
            <a:avLst/>
          </a:prstGeom>
          <a:ln>
            <a:solidFill>
              <a:srgbClr val="FCE3AE"/>
            </a:solidFill>
          </a:ln>
        </p:spPr>
        <p:txBody>
          <a:bodyPr anchor="b"/>
          <a:lstStyle>
            <a:lvl1pPr algn="l">
              <a:defRPr cap="all" sz="7000">
                <a:solidFill>
                  <a:srgbClr val="E99B32"/>
                </a:solidFill>
                <a:latin typeface="+mj-lt"/>
                <a:ea typeface="+mj-ea"/>
                <a:cs typeface="+mj-cs"/>
                <a:sym typeface="Impact"/>
              </a:defRPr>
            </a:lvl1pPr>
          </a:lstStyle>
          <a:p>
            <a:pPr/>
            <a:r>
              <a:t>Title Text</a:t>
            </a:r>
          </a:p>
        </p:txBody>
      </p:sp>
      <p:sp>
        <p:nvSpPr>
          <p:cNvPr id="144" name="Shape 144"/>
          <p:cNvSpPr/>
          <p:nvPr>
            <p:ph type="body" sz="quarter" idx="1"/>
          </p:nvPr>
        </p:nvSpPr>
        <p:spPr>
          <a:xfrm>
            <a:off x="1219200" y="5880100"/>
            <a:ext cx="4965700" cy="2768600"/>
          </a:xfrm>
          <a:prstGeom prst="rect">
            <a:avLst/>
          </a:prstGeom>
          <a:ln>
            <a:solidFill>
              <a:srgbClr val="FCE3AE"/>
            </a:solidFill>
          </a:ln>
        </p:spPr>
        <p:txBody>
          <a:bodyPr anchor="t"/>
          <a:lstStyle>
            <a:lvl1pPr marL="0" indent="0">
              <a:spcBef>
                <a:spcPts val="0"/>
              </a:spcBef>
              <a:buSzTx/>
              <a:buNone/>
              <a:defRPr sz="2800">
                <a:solidFill>
                  <a:srgbClr val="3E545A"/>
                </a:solidFill>
                <a:latin typeface="+mn-lt"/>
                <a:ea typeface="+mn-ea"/>
                <a:cs typeface="+mn-cs"/>
                <a:sym typeface="Helvetica Neue Medium"/>
              </a:defRPr>
            </a:lvl1pPr>
            <a:lvl2pPr marL="0" indent="0">
              <a:spcBef>
                <a:spcPts val="0"/>
              </a:spcBef>
              <a:buSzTx/>
              <a:buNone/>
              <a:defRPr sz="2800">
                <a:solidFill>
                  <a:srgbClr val="3E545A"/>
                </a:solidFill>
                <a:latin typeface="+mn-lt"/>
                <a:ea typeface="+mn-ea"/>
                <a:cs typeface="+mn-cs"/>
                <a:sym typeface="Helvetica Neue Medium"/>
              </a:defRPr>
            </a:lvl2pPr>
            <a:lvl3pPr marL="0" indent="0">
              <a:spcBef>
                <a:spcPts val="0"/>
              </a:spcBef>
              <a:buSzTx/>
              <a:buNone/>
              <a:defRPr sz="2800">
                <a:solidFill>
                  <a:srgbClr val="3E545A"/>
                </a:solidFill>
                <a:latin typeface="+mn-lt"/>
                <a:ea typeface="+mn-ea"/>
                <a:cs typeface="+mn-cs"/>
                <a:sym typeface="Helvetica Neue Medium"/>
              </a:defRPr>
            </a:lvl3pPr>
            <a:lvl4pPr marL="0" indent="0">
              <a:spcBef>
                <a:spcPts val="0"/>
              </a:spcBef>
              <a:buSzTx/>
              <a:buNone/>
              <a:defRPr sz="2800">
                <a:solidFill>
                  <a:srgbClr val="3E545A"/>
                </a:solidFill>
                <a:latin typeface="+mn-lt"/>
                <a:ea typeface="+mn-ea"/>
                <a:cs typeface="+mn-cs"/>
                <a:sym typeface="Helvetica Neue Medium"/>
              </a:defRPr>
            </a:lvl4pPr>
            <a:lvl5pPr marL="0" indent="0">
              <a:spcBef>
                <a:spcPts val="0"/>
              </a:spcBef>
              <a:buSzTx/>
              <a:buNone/>
              <a:defRPr sz="2800">
                <a:solidFill>
                  <a:srgbClr val="3E545A"/>
                </a:solidFill>
                <a:latin typeface="+mn-lt"/>
                <a:ea typeface="+mn-ea"/>
                <a:cs typeface="+mn-cs"/>
                <a:sym typeface="Helvetica Neue Medium"/>
              </a:defRPr>
            </a:lvl5pPr>
          </a:lstStyle>
          <a:p>
            <a:pPr/>
            <a:r>
              <a:t>Body Level One</a:t>
            </a:r>
          </a:p>
          <a:p>
            <a:pPr lvl="1"/>
            <a:r>
              <a:t>Body Level Two</a:t>
            </a:r>
          </a:p>
          <a:p>
            <a:pPr lvl="2"/>
            <a:r>
              <a:t>Body Level Three</a:t>
            </a:r>
          </a:p>
          <a:p>
            <a:pPr lvl="3"/>
            <a:r>
              <a:t>Body Level Four</a:t>
            </a:r>
          </a:p>
          <a:p>
            <a:pPr lvl="4"/>
            <a:r>
              <a:t>Body Level Five</a:t>
            </a:r>
          </a:p>
        </p:txBody>
      </p:sp>
      <p:sp>
        <p:nvSpPr>
          <p:cNvPr id="145" name="Shape 14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Photos - 3 Up">
    <p:spTree>
      <p:nvGrpSpPr>
        <p:cNvPr id="1" name=""/>
        <p:cNvGrpSpPr/>
        <p:nvPr/>
      </p:nvGrpSpPr>
      <p:grpSpPr>
        <a:xfrm>
          <a:off x="0" y="0"/>
          <a:ext cx="0" cy="0"/>
          <a:chOff x="0" y="0"/>
          <a:chExt cx="0" cy="0"/>
        </a:xfrm>
      </p:grpSpPr>
      <p:sp>
        <p:nvSpPr>
          <p:cNvPr id="152" name="Shape 152"/>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53" name="Shape 153"/>
          <p:cNvSpPr/>
          <p:nvPr>
            <p:ph type="pic" sz="half" idx="13"/>
          </p:nvPr>
        </p:nvSpPr>
        <p:spPr>
          <a:xfrm>
            <a:off x="5803900" y="1078946"/>
            <a:ext cx="5486400" cy="7569201"/>
          </a:xfrm>
          <a:prstGeom prst="rect">
            <a:avLst/>
          </a:prstGeom>
          <a:ln w="25400">
            <a:solidFill>
              <a:srgbClr val="DDC799"/>
            </a:solidFill>
          </a:ln>
        </p:spPr>
        <p:txBody>
          <a:bodyPr lIns="91439" tIns="45719" rIns="91439" bIns="45719" anchor="t"/>
          <a:lstStyle/>
          <a:p>
            <a:pPr/>
          </a:p>
        </p:txBody>
      </p:sp>
      <p:sp>
        <p:nvSpPr>
          <p:cNvPr id="154" name="Shape 154"/>
          <p:cNvSpPr/>
          <p:nvPr>
            <p:ph type="pic" sz="quarter" idx="14"/>
          </p:nvPr>
        </p:nvSpPr>
        <p:spPr>
          <a:xfrm>
            <a:off x="1797050" y="1066246"/>
            <a:ext cx="3848100" cy="3695701"/>
          </a:xfrm>
          <a:prstGeom prst="rect">
            <a:avLst/>
          </a:prstGeom>
          <a:ln w="25400">
            <a:solidFill>
              <a:srgbClr val="DDC799"/>
            </a:solidFill>
          </a:ln>
        </p:spPr>
        <p:txBody>
          <a:bodyPr lIns="91439" tIns="45719" rIns="91439" bIns="45719" anchor="t"/>
          <a:lstStyle/>
          <a:p>
            <a:pPr/>
          </a:p>
        </p:txBody>
      </p:sp>
      <p:sp>
        <p:nvSpPr>
          <p:cNvPr id="155" name="Shape 155"/>
          <p:cNvSpPr/>
          <p:nvPr>
            <p:ph type="pic" sz="quarter" idx="15"/>
          </p:nvPr>
        </p:nvSpPr>
        <p:spPr>
          <a:xfrm>
            <a:off x="1797050" y="4927046"/>
            <a:ext cx="3848100" cy="3695701"/>
          </a:xfrm>
          <a:prstGeom prst="rect">
            <a:avLst/>
          </a:prstGeom>
          <a:ln w="25400">
            <a:solidFill>
              <a:srgbClr val="DDC799"/>
            </a:solidFill>
          </a:ln>
        </p:spPr>
        <p:txBody>
          <a:bodyPr lIns="91439" tIns="45719" rIns="91439" bIns="45719" anchor="t"/>
          <a:lstStyle/>
          <a:p>
            <a:pPr/>
          </a:p>
        </p:txBody>
      </p:sp>
      <p:sp>
        <p:nvSpPr>
          <p:cNvPr id="156" name="Shape 15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163" name="Shape 163"/>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64" name="Shape 164"/>
          <p:cNvSpPr/>
          <p:nvPr>
            <p:ph type="pic" sz="quarter" idx="13"/>
          </p:nvPr>
        </p:nvSpPr>
        <p:spPr>
          <a:xfrm>
            <a:off x="7162800" y="4990546"/>
            <a:ext cx="4724400" cy="3657601"/>
          </a:xfrm>
          <a:prstGeom prst="rect">
            <a:avLst/>
          </a:prstGeom>
          <a:ln w="25400">
            <a:solidFill>
              <a:srgbClr val="DDC799"/>
            </a:solidFill>
          </a:ln>
        </p:spPr>
        <p:txBody>
          <a:bodyPr lIns="91439" tIns="45719" rIns="91439" bIns="45719" anchor="t"/>
          <a:lstStyle/>
          <a:p>
            <a:pPr/>
          </a:p>
        </p:txBody>
      </p:sp>
      <p:sp>
        <p:nvSpPr>
          <p:cNvPr id="165" name="Shape 165"/>
          <p:cNvSpPr/>
          <p:nvPr>
            <p:ph type="title"/>
          </p:nvPr>
        </p:nvSpPr>
        <p:spPr>
          <a:xfrm>
            <a:off x="1130300" y="1435100"/>
            <a:ext cx="7835900" cy="1447800"/>
          </a:xfrm>
          <a:prstGeom prst="rect">
            <a:avLst/>
          </a:prstGeom>
          <a:ln>
            <a:solidFill>
              <a:srgbClr val="FCE3AE"/>
            </a:solidFill>
          </a:ln>
        </p:spPr>
        <p:txBody>
          <a:bodyPr/>
          <a:lstStyle>
            <a:lvl1pPr algn="l">
              <a:defRPr cap="all">
                <a:solidFill>
                  <a:srgbClr val="E99B32"/>
                </a:solidFill>
                <a:latin typeface="+mj-lt"/>
                <a:ea typeface="+mj-ea"/>
                <a:cs typeface="+mj-cs"/>
                <a:sym typeface="Impact"/>
              </a:defRPr>
            </a:lvl1pPr>
          </a:lstStyle>
          <a:p>
            <a:pPr/>
            <a:r>
              <a:t>Title Text</a:t>
            </a:r>
          </a:p>
        </p:txBody>
      </p:sp>
      <p:sp>
        <p:nvSpPr>
          <p:cNvPr id="166" name="Shape 166"/>
          <p:cNvSpPr/>
          <p:nvPr>
            <p:ph type="body" sz="half" idx="1"/>
          </p:nvPr>
        </p:nvSpPr>
        <p:spPr>
          <a:xfrm>
            <a:off x="838200" y="3175000"/>
            <a:ext cx="5791200" cy="5346700"/>
          </a:xfrm>
          <a:prstGeom prst="rect">
            <a:avLst/>
          </a:prstGeom>
          <a:ln>
            <a:solidFill>
              <a:srgbClr val="FCE3AE"/>
            </a:solidFill>
          </a:ln>
        </p:spPr>
        <p:txBody>
          <a:bodyPr/>
          <a:lstStyle>
            <a:lvl1pPr marL="812120" indent="-494620">
              <a:spcBef>
                <a:spcPts val="3800"/>
              </a:spcBef>
              <a:buSzPct val="150000"/>
              <a:defRPr sz="2800">
                <a:solidFill>
                  <a:srgbClr val="3E545A"/>
                </a:solidFill>
                <a:latin typeface="+mn-lt"/>
                <a:ea typeface="+mn-ea"/>
                <a:cs typeface="+mn-cs"/>
                <a:sym typeface="Helvetica Neue Medium"/>
              </a:defRPr>
            </a:lvl1pPr>
            <a:lvl2pPr marL="1256620" indent="-494620">
              <a:spcBef>
                <a:spcPts val="3800"/>
              </a:spcBef>
              <a:buSzPct val="150000"/>
              <a:defRPr sz="2800">
                <a:solidFill>
                  <a:srgbClr val="3E545A"/>
                </a:solidFill>
                <a:latin typeface="+mn-lt"/>
                <a:ea typeface="+mn-ea"/>
                <a:cs typeface="+mn-cs"/>
                <a:sym typeface="Helvetica Neue Medium"/>
              </a:defRPr>
            </a:lvl2pPr>
            <a:lvl3pPr marL="1701120" indent="-494620">
              <a:spcBef>
                <a:spcPts val="3800"/>
              </a:spcBef>
              <a:buSzPct val="150000"/>
              <a:defRPr sz="2800">
                <a:solidFill>
                  <a:srgbClr val="3E545A"/>
                </a:solidFill>
                <a:latin typeface="+mn-lt"/>
                <a:ea typeface="+mn-ea"/>
                <a:cs typeface="+mn-cs"/>
                <a:sym typeface="Helvetica Neue Medium"/>
              </a:defRPr>
            </a:lvl3pPr>
            <a:lvl4pPr marL="2145620" indent="-494620">
              <a:spcBef>
                <a:spcPts val="3800"/>
              </a:spcBef>
              <a:buSzPct val="150000"/>
              <a:defRPr sz="2800">
                <a:solidFill>
                  <a:srgbClr val="3E545A"/>
                </a:solidFill>
                <a:latin typeface="+mn-lt"/>
                <a:ea typeface="+mn-ea"/>
                <a:cs typeface="+mn-cs"/>
                <a:sym typeface="Helvetica Neue Medium"/>
              </a:defRPr>
            </a:lvl4pPr>
            <a:lvl5pPr marL="2590120" indent="-494620">
              <a:spcBef>
                <a:spcPts val="3800"/>
              </a:spcBef>
              <a:buSzPct val="150000"/>
              <a:defRPr sz="2800">
                <a:solidFill>
                  <a:srgbClr val="3E545A"/>
                </a:solidFill>
                <a:latin typeface="+mn-lt"/>
                <a:ea typeface="+mn-ea"/>
                <a:cs typeface="+mn-cs"/>
                <a:sym typeface="Helvetica Neue Medium"/>
              </a:defRPr>
            </a:lvl5pPr>
          </a:lstStyle>
          <a:p>
            <a:pPr/>
            <a:r>
              <a:t>Body Level One</a:t>
            </a:r>
          </a:p>
          <a:p>
            <a:pPr lvl="1"/>
            <a:r>
              <a:t>Body Level Two</a:t>
            </a:r>
          </a:p>
          <a:p>
            <a:pPr lvl="2"/>
            <a:r>
              <a:t>Body Level Three</a:t>
            </a:r>
          </a:p>
          <a:p>
            <a:pPr lvl="3"/>
            <a:r>
              <a:t>Body Level Four</a:t>
            </a:r>
          </a:p>
          <a:p>
            <a:pPr lvl="4"/>
            <a:r>
              <a:t>Body Level Five</a:t>
            </a:r>
          </a:p>
        </p:txBody>
      </p:sp>
      <p:sp>
        <p:nvSpPr>
          <p:cNvPr id="167" name="Shape 16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 Left">
    <p:spTree>
      <p:nvGrpSpPr>
        <p:cNvPr id="1" name=""/>
        <p:cNvGrpSpPr/>
        <p:nvPr/>
      </p:nvGrpSpPr>
      <p:grpSpPr>
        <a:xfrm>
          <a:off x="0" y="0"/>
          <a:ext cx="0" cy="0"/>
          <a:chOff x="0" y="0"/>
          <a:chExt cx="0" cy="0"/>
        </a:xfrm>
      </p:grpSpPr>
      <p:sp>
        <p:nvSpPr>
          <p:cNvPr id="174" name="Shape 174"/>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75" name="Shape 175"/>
          <p:cNvSpPr/>
          <p:nvPr>
            <p:ph type="title"/>
          </p:nvPr>
        </p:nvSpPr>
        <p:spPr>
          <a:xfrm>
            <a:off x="1270000" y="1257300"/>
            <a:ext cx="10464800" cy="1739900"/>
          </a:xfrm>
          <a:prstGeom prst="rect">
            <a:avLst/>
          </a:prstGeom>
          <a:ln>
            <a:solidFill>
              <a:srgbClr val="FCE3AE"/>
            </a:solidFill>
          </a:ln>
        </p:spPr>
        <p:txBody>
          <a:bodyPr/>
          <a:lstStyle>
            <a:lvl1pPr algn="l">
              <a:defRPr cap="all">
                <a:solidFill>
                  <a:srgbClr val="E99B32"/>
                </a:solidFill>
                <a:latin typeface="+mj-lt"/>
                <a:ea typeface="+mj-ea"/>
                <a:cs typeface="+mj-cs"/>
                <a:sym typeface="Impact"/>
              </a:defRPr>
            </a:lvl1pPr>
          </a:lstStyle>
          <a:p>
            <a:pPr/>
            <a:r>
              <a:t>Title Text</a:t>
            </a:r>
          </a:p>
        </p:txBody>
      </p:sp>
      <p:sp>
        <p:nvSpPr>
          <p:cNvPr id="176" name="Shape 176"/>
          <p:cNvSpPr/>
          <p:nvPr>
            <p:ph type="body" sz="half" idx="1"/>
          </p:nvPr>
        </p:nvSpPr>
        <p:spPr>
          <a:xfrm>
            <a:off x="1270000" y="3568700"/>
            <a:ext cx="5905500" cy="4914900"/>
          </a:xfrm>
          <a:prstGeom prst="rect">
            <a:avLst/>
          </a:prstGeom>
          <a:ln>
            <a:solidFill>
              <a:srgbClr val="FCE3AE"/>
            </a:solidFill>
          </a:ln>
        </p:spPr>
        <p:txBody>
          <a:bodyPr/>
          <a:lstStyle>
            <a:lvl1pPr marL="812120" indent="-494620">
              <a:spcBef>
                <a:spcPts val="3800"/>
              </a:spcBef>
              <a:buSzPct val="150000"/>
              <a:defRPr sz="3200">
                <a:solidFill>
                  <a:srgbClr val="3E545A"/>
                </a:solidFill>
                <a:latin typeface="+mn-lt"/>
                <a:ea typeface="+mn-ea"/>
                <a:cs typeface="+mn-cs"/>
                <a:sym typeface="Helvetica Neue Medium"/>
              </a:defRPr>
            </a:lvl1pPr>
            <a:lvl2pPr marL="1256620" indent="-494620">
              <a:spcBef>
                <a:spcPts val="3800"/>
              </a:spcBef>
              <a:buSzPct val="150000"/>
              <a:defRPr sz="3200">
                <a:solidFill>
                  <a:srgbClr val="3E545A"/>
                </a:solidFill>
                <a:latin typeface="+mn-lt"/>
                <a:ea typeface="+mn-ea"/>
                <a:cs typeface="+mn-cs"/>
                <a:sym typeface="Helvetica Neue Medium"/>
              </a:defRPr>
            </a:lvl2pPr>
            <a:lvl3pPr marL="1701120" indent="-494620">
              <a:spcBef>
                <a:spcPts val="3800"/>
              </a:spcBef>
              <a:buSzPct val="150000"/>
              <a:defRPr sz="3200">
                <a:solidFill>
                  <a:srgbClr val="3E545A"/>
                </a:solidFill>
                <a:latin typeface="+mn-lt"/>
                <a:ea typeface="+mn-ea"/>
                <a:cs typeface="+mn-cs"/>
                <a:sym typeface="Helvetica Neue Medium"/>
              </a:defRPr>
            </a:lvl3pPr>
            <a:lvl4pPr marL="2145620" indent="-494620">
              <a:spcBef>
                <a:spcPts val="3800"/>
              </a:spcBef>
              <a:buSzPct val="150000"/>
              <a:defRPr sz="3200">
                <a:solidFill>
                  <a:srgbClr val="3E545A"/>
                </a:solidFill>
                <a:latin typeface="+mn-lt"/>
                <a:ea typeface="+mn-ea"/>
                <a:cs typeface="+mn-cs"/>
                <a:sym typeface="Helvetica Neue Medium"/>
              </a:defRPr>
            </a:lvl4pPr>
            <a:lvl5pPr marL="2590120" indent="-494620">
              <a:spcBef>
                <a:spcPts val="3800"/>
              </a:spcBef>
              <a:buSzPct val="150000"/>
              <a:defRPr sz="3200">
                <a:solidFill>
                  <a:srgbClr val="3E545A"/>
                </a:solidFill>
                <a:latin typeface="+mn-lt"/>
                <a:ea typeface="+mn-ea"/>
                <a:cs typeface="+mn-cs"/>
                <a:sym typeface="Helvetica Neue Medium"/>
              </a:defRPr>
            </a:lvl5pPr>
          </a:lstStyle>
          <a:p>
            <a:pPr/>
            <a:r>
              <a:t>Body Level One</a:t>
            </a:r>
          </a:p>
          <a:p>
            <a:pPr lvl="1"/>
            <a:r>
              <a:t>Body Level Two</a:t>
            </a:r>
          </a:p>
          <a:p>
            <a:pPr lvl="2"/>
            <a:r>
              <a:t>Body Level Three</a:t>
            </a:r>
          </a:p>
          <a:p>
            <a:pPr lvl="3"/>
            <a:r>
              <a:t>Body Level Four</a:t>
            </a:r>
          </a:p>
          <a:p>
            <a:pPr lvl="4"/>
            <a:r>
              <a:t>Body Level Five</a:t>
            </a:r>
          </a:p>
        </p:txBody>
      </p:sp>
      <p:sp>
        <p:nvSpPr>
          <p:cNvPr id="177" name="Shape 17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 Right">
    <p:spTree>
      <p:nvGrpSpPr>
        <p:cNvPr id="1" name=""/>
        <p:cNvGrpSpPr/>
        <p:nvPr/>
      </p:nvGrpSpPr>
      <p:grpSpPr>
        <a:xfrm>
          <a:off x="0" y="0"/>
          <a:ext cx="0" cy="0"/>
          <a:chOff x="0" y="0"/>
          <a:chExt cx="0" cy="0"/>
        </a:xfrm>
      </p:grpSpPr>
      <p:sp>
        <p:nvSpPr>
          <p:cNvPr id="184" name="Shape 184"/>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85" name="Shape 185"/>
          <p:cNvSpPr/>
          <p:nvPr>
            <p:ph type="title"/>
          </p:nvPr>
        </p:nvSpPr>
        <p:spPr>
          <a:xfrm>
            <a:off x="2095500" y="1409700"/>
            <a:ext cx="8788400" cy="1778000"/>
          </a:xfrm>
          <a:prstGeom prst="rect">
            <a:avLst/>
          </a:prstGeom>
          <a:ln>
            <a:solidFill>
              <a:srgbClr val="FCE3AE"/>
            </a:solidFill>
          </a:ln>
        </p:spPr>
        <p:txBody>
          <a:bodyPr/>
          <a:lstStyle>
            <a:lvl1pPr algn="r">
              <a:defRPr cap="all">
                <a:solidFill>
                  <a:srgbClr val="E99B32"/>
                </a:solidFill>
                <a:latin typeface="+mj-lt"/>
                <a:ea typeface="+mj-ea"/>
                <a:cs typeface="+mj-cs"/>
                <a:sym typeface="Impact"/>
              </a:defRPr>
            </a:lvl1pPr>
          </a:lstStyle>
          <a:p>
            <a:pPr/>
            <a:r>
              <a:t>Title Text</a:t>
            </a:r>
          </a:p>
        </p:txBody>
      </p:sp>
      <p:sp>
        <p:nvSpPr>
          <p:cNvPr id="186" name="Shape 186"/>
          <p:cNvSpPr/>
          <p:nvPr>
            <p:ph type="body" sz="half" idx="1"/>
          </p:nvPr>
        </p:nvSpPr>
        <p:spPr>
          <a:xfrm>
            <a:off x="5600700" y="3848100"/>
            <a:ext cx="6134100" cy="4533900"/>
          </a:xfrm>
          <a:prstGeom prst="rect">
            <a:avLst/>
          </a:prstGeom>
          <a:ln>
            <a:solidFill>
              <a:srgbClr val="FCE3AE"/>
            </a:solidFill>
          </a:ln>
        </p:spPr>
        <p:txBody>
          <a:bodyPr/>
          <a:lstStyle>
            <a:lvl1pPr marL="812120" indent="-494620">
              <a:spcBef>
                <a:spcPts val="3800"/>
              </a:spcBef>
              <a:buSzPct val="150000"/>
              <a:defRPr sz="3200">
                <a:solidFill>
                  <a:srgbClr val="3E545A"/>
                </a:solidFill>
                <a:latin typeface="+mn-lt"/>
                <a:ea typeface="+mn-ea"/>
                <a:cs typeface="+mn-cs"/>
                <a:sym typeface="Helvetica Neue Medium"/>
              </a:defRPr>
            </a:lvl1pPr>
            <a:lvl2pPr marL="1256620" indent="-494620">
              <a:spcBef>
                <a:spcPts val="3800"/>
              </a:spcBef>
              <a:buSzPct val="150000"/>
              <a:defRPr sz="3200">
                <a:solidFill>
                  <a:srgbClr val="3E545A"/>
                </a:solidFill>
                <a:latin typeface="+mn-lt"/>
                <a:ea typeface="+mn-ea"/>
                <a:cs typeface="+mn-cs"/>
                <a:sym typeface="Helvetica Neue Medium"/>
              </a:defRPr>
            </a:lvl2pPr>
            <a:lvl3pPr marL="1701120" indent="-494620">
              <a:spcBef>
                <a:spcPts val="3800"/>
              </a:spcBef>
              <a:buSzPct val="150000"/>
              <a:defRPr sz="3200">
                <a:solidFill>
                  <a:srgbClr val="3E545A"/>
                </a:solidFill>
                <a:latin typeface="+mn-lt"/>
                <a:ea typeface="+mn-ea"/>
                <a:cs typeface="+mn-cs"/>
                <a:sym typeface="Helvetica Neue Medium"/>
              </a:defRPr>
            </a:lvl3pPr>
            <a:lvl4pPr marL="2145620" indent="-494620">
              <a:spcBef>
                <a:spcPts val="3800"/>
              </a:spcBef>
              <a:buSzPct val="150000"/>
              <a:defRPr sz="3200">
                <a:solidFill>
                  <a:srgbClr val="3E545A"/>
                </a:solidFill>
                <a:latin typeface="+mn-lt"/>
                <a:ea typeface="+mn-ea"/>
                <a:cs typeface="+mn-cs"/>
                <a:sym typeface="Helvetica Neue Medium"/>
              </a:defRPr>
            </a:lvl4pPr>
            <a:lvl5pPr marL="2590120" indent="-494620">
              <a:spcBef>
                <a:spcPts val="3800"/>
              </a:spcBef>
              <a:buSzPct val="150000"/>
              <a:defRPr sz="3200">
                <a:solidFill>
                  <a:srgbClr val="3E545A"/>
                </a:solidFill>
                <a:latin typeface="+mn-lt"/>
                <a:ea typeface="+mn-ea"/>
                <a:cs typeface="+mn-cs"/>
                <a:sym typeface="Helvetica Neue Medium"/>
              </a:defRPr>
            </a:lvl5pPr>
          </a:lstStyle>
          <a:p>
            <a:pPr/>
            <a:r>
              <a:t>Body Level One</a:t>
            </a:r>
          </a:p>
          <a:p>
            <a:pPr lvl="1"/>
            <a:r>
              <a:t>Body Level Two</a:t>
            </a:r>
          </a:p>
          <a:p>
            <a:pPr lvl="2"/>
            <a:r>
              <a:t>Body Level Three</a:t>
            </a:r>
          </a:p>
          <a:p>
            <a:pPr lvl="3"/>
            <a:r>
              <a:t>Body Level Four</a:t>
            </a:r>
          </a:p>
          <a:p>
            <a:pPr lvl="4"/>
            <a:r>
              <a:t>Body Level Five</a:t>
            </a:r>
          </a:p>
        </p:txBody>
      </p:sp>
      <p:sp>
        <p:nvSpPr>
          <p:cNvPr id="187" name="Shape 18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1" showMasterPhAnim="1">
  <p:cSld name="Title &amp; Table">
    <p:spTree>
      <p:nvGrpSpPr>
        <p:cNvPr id="1" name=""/>
        <p:cNvGrpSpPr/>
        <p:nvPr/>
      </p:nvGrpSpPr>
      <p:grpSpPr>
        <a:xfrm>
          <a:off x="0" y="0"/>
          <a:ext cx="0" cy="0"/>
          <a:chOff x="0" y="0"/>
          <a:chExt cx="0" cy="0"/>
        </a:xfrm>
      </p:grpSpPr>
      <p:sp>
        <p:nvSpPr>
          <p:cNvPr id="194" name="Shape 194"/>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graphicFrame>
        <p:nvGraphicFramePr>
          <p:cNvPr id="195" name="Table 195"/>
          <p:cNvGraphicFramePr/>
          <p:nvPr/>
        </p:nvGraphicFramePr>
        <p:xfrm>
          <a:off x="2933700" y="3124200"/>
          <a:ext cx="7175500" cy="5118100"/>
        </p:xfrm>
        <a:graphic xmlns:a="http://schemas.openxmlformats.org/drawingml/2006/main">
          <a:graphicData uri="http://schemas.openxmlformats.org/drawingml/2006/table">
            <a:tbl>
              <a:tblPr firstCol="1" firstRow="0" lastCol="0" lastRow="0" bandCol="0" bandRow="0" rtl="0">
                <a:tableStyleId>{8F44A2F1-9E1F-4B54-A3A2-5F16C0AD49E2}</a:tableStyleId>
              </a:tblPr>
              <a:tblGrid>
                <a:gridCol w="1793874"/>
                <a:gridCol w="1793874"/>
                <a:gridCol w="1793874"/>
                <a:gridCol w="1793874"/>
              </a:tblGrid>
              <a:tr h="1279525">
                <a:tc>
                  <a:txBody>
                    <a:bodyPr/>
                    <a:lstStyle/>
                    <a:p>
                      <a:pPr defTabSz="914400">
                        <a:tabLst>
                          <a:tab pos="914400" algn="l"/>
                        </a:tabLst>
                        <a:defRPr sz="4000">
                          <a:effectLst>
                            <a:outerShdw sx="100000" sy="100000" kx="0" ky="0" algn="b" rotWithShape="0" blurRad="25400" dist="25400" dir="5400000">
                              <a:srgbClr val="000000">
                                <a:alpha val="60000"/>
                              </a:srgbClr>
                            </a:outerShdw>
                          </a:effectLst>
                        </a:defRPr>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r>
              <a:tr h="1279525">
                <a:tc>
                  <a:txBody>
                    <a:bodyPr/>
                    <a:lstStyle/>
                    <a:p>
                      <a:pPr defTabSz="914400">
                        <a:tabLst>
                          <a:tab pos="914400" algn="l"/>
                        </a:tabLst>
                        <a:defRPr sz="4000">
                          <a:effectLst>
                            <a:outerShdw sx="100000" sy="100000" kx="0" ky="0" algn="b" rotWithShape="0" blurRad="25400" dist="25400" dir="5400000">
                              <a:srgbClr val="000000">
                                <a:alpha val="60000"/>
                              </a:srgbClr>
                            </a:outerShdw>
                          </a:effectLst>
                        </a:defRPr>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r>
              <a:tr h="1279525">
                <a:tc>
                  <a:txBody>
                    <a:bodyPr/>
                    <a:lstStyle/>
                    <a:p>
                      <a:pPr defTabSz="914400">
                        <a:tabLst>
                          <a:tab pos="914400" algn="l"/>
                        </a:tabLst>
                        <a:defRPr sz="4000">
                          <a:effectLst>
                            <a:outerShdw sx="100000" sy="100000" kx="0" ky="0" algn="b" rotWithShape="0" blurRad="25400" dist="25400" dir="5400000">
                              <a:srgbClr val="000000">
                                <a:alpha val="60000"/>
                              </a:srgbClr>
                            </a:outerShdw>
                          </a:effectLst>
                        </a:defRPr>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r>
              <a:tr h="1279525">
                <a:tc>
                  <a:txBody>
                    <a:bodyPr/>
                    <a:lstStyle/>
                    <a:p>
                      <a:pPr defTabSz="914400">
                        <a:tabLst>
                          <a:tab pos="914400" algn="l"/>
                        </a:tabLst>
                        <a:defRPr sz="4000">
                          <a:effectLst>
                            <a:outerShdw sx="100000" sy="100000" kx="0" ky="0" algn="b" rotWithShape="0" blurRad="25400" dist="25400" dir="5400000">
                              <a:srgbClr val="000000">
                                <a:alpha val="60000"/>
                              </a:srgbClr>
                            </a:outerShdw>
                          </a:effectLst>
                        </a:defRPr>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r>
            </a:tbl>
          </a:graphicData>
        </a:graphic>
      </p:graphicFrame>
      <p:sp>
        <p:nvSpPr>
          <p:cNvPr id="196" name="Shape 196"/>
          <p:cNvSpPr/>
          <p:nvPr>
            <p:ph type="title"/>
          </p:nvPr>
        </p:nvSpPr>
        <p:spPr>
          <a:xfrm>
            <a:off x="2844800" y="1168400"/>
            <a:ext cx="7366000" cy="1778000"/>
          </a:xfrm>
          <a:prstGeom prst="rect">
            <a:avLst/>
          </a:prstGeom>
          <a:ln>
            <a:solidFill>
              <a:srgbClr val="FCE3AE"/>
            </a:solidFill>
          </a:ln>
        </p:spPr>
        <p:txBody>
          <a:bodyPr/>
          <a:lstStyle>
            <a:lvl1pPr algn="l">
              <a:defRPr cap="all">
                <a:solidFill>
                  <a:srgbClr val="E99B32"/>
                </a:solidFill>
                <a:latin typeface="+mj-lt"/>
                <a:ea typeface="+mj-ea"/>
                <a:cs typeface="+mj-cs"/>
                <a:sym typeface="Impact"/>
              </a:defRPr>
            </a:lvl1pPr>
          </a:lstStyle>
          <a:p>
            <a:pPr/>
            <a:r>
              <a:t>Title Text</a:t>
            </a:r>
          </a:p>
        </p:txBody>
      </p:sp>
      <p:sp>
        <p:nvSpPr>
          <p:cNvPr id="197" name="Shape 19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22" name="Shape 22"/>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23" name="Shape 23"/>
          <p:cNvSpPr/>
          <p:nvPr>
            <p:ph type="body" sz="quarter" idx="13"/>
          </p:nvPr>
        </p:nvSpPr>
        <p:spPr>
          <a:xfrm>
            <a:off x="1295400" y="3848100"/>
            <a:ext cx="7683500" cy="482600"/>
          </a:xfrm>
          <a:prstGeom prst="rect">
            <a:avLst/>
          </a:prstGeom>
        </p:spPr>
        <p:txBody>
          <a:bodyPr>
            <a:spAutoFit/>
          </a:bodyPr>
          <a:lstStyle>
            <a:lvl1pPr marL="0" indent="0">
              <a:spcBef>
                <a:spcPts val="1000"/>
              </a:spcBef>
              <a:buSzTx/>
              <a:buNone/>
              <a:defRPr sz="1200">
                <a:solidFill>
                  <a:srgbClr val="3E545A"/>
                </a:solidFill>
                <a:latin typeface="+mn-lt"/>
                <a:ea typeface="+mn-ea"/>
                <a:cs typeface="+mn-cs"/>
                <a:sym typeface="Helvetica Neue Medium"/>
              </a:defRPr>
            </a:lvl1pPr>
          </a:lstStyle>
          <a:p>
            <a:pPr/>
            <a:r>
              <a:t>Lorem ipsum dolor sit amet, consectetuer adipiscing elit, sed diam nonummy nibh euismod tincidunt ut laoreet dolore magna aliquam erat volutpat. Ut wisi enim ad minim veniam, quis nostrud exerci tation</a:t>
            </a:r>
          </a:p>
        </p:txBody>
      </p:sp>
      <p:sp>
        <p:nvSpPr>
          <p:cNvPr id="24" name="Shape 24"/>
          <p:cNvSpPr/>
          <p:nvPr>
            <p:ph type="title"/>
          </p:nvPr>
        </p:nvSpPr>
        <p:spPr>
          <a:xfrm>
            <a:off x="1270000" y="2324100"/>
            <a:ext cx="7988300" cy="1511300"/>
          </a:xfrm>
          <a:prstGeom prst="rect">
            <a:avLst/>
          </a:prstGeom>
          <a:ln>
            <a:solidFill>
              <a:srgbClr val="FCE3AE"/>
            </a:solidFill>
          </a:ln>
        </p:spPr>
        <p:txBody>
          <a:bodyPr anchor="b"/>
          <a:lstStyle>
            <a:lvl1pPr algn="l">
              <a:defRPr cap="all">
                <a:solidFill>
                  <a:srgbClr val="E99B32"/>
                </a:solidFill>
                <a:latin typeface="+mj-lt"/>
                <a:ea typeface="+mj-ea"/>
                <a:cs typeface="+mj-cs"/>
                <a:sym typeface="Impact"/>
              </a:defRPr>
            </a:lvl1pPr>
          </a:lstStyle>
          <a:p>
            <a:pPr/>
            <a:r>
              <a:t>Title Text</a:t>
            </a:r>
          </a:p>
        </p:txBody>
      </p:sp>
      <p:sp>
        <p:nvSpPr>
          <p:cNvPr id="25" name="Shape 25"/>
          <p:cNvSpPr/>
          <p:nvPr>
            <p:ph type="body" sz="half" idx="1"/>
          </p:nvPr>
        </p:nvSpPr>
        <p:spPr>
          <a:xfrm>
            <a:off x="1333500" y="5029200"/>
            <a:ext cx="10414000" cy="2908300"/>
          </a:xfrm>
          <a:prstGeom prst="rect">
            <a:avLst/>
          </a:prstGeom>
          <a:ln>
            <a:solidFill>
              <a:srgbClr val="FCE3AE"/>
            </a:solidFill>
          </a:ln>
        </p:spPr>
        <p:txBody>
          <a:bodyPr anchor="t"/>
          <a:lstStyle>
            <a:lvl1pPr marL="0" indent="0">
              <a:spcBef>
                <a:spcPts val="0"/>
              </a:spcBef>
              <a:buSzTx/>
              <a:buNone/>
              <a:defRPr sz="3600">
                <a:solidFill>
                  <a:srgbClr val="3E545A"/>
                </a:solidFill>
                <a:latin typeface="+mn-lt"/>
                <a:ea typeface="+mn-ea"/>
                <a:cs typeface="+mn-cs"/>
                <a:sym typeface="Helvetica Neue Medium"/>
              </a:defRPr>
            </a:lvl1pPr>
            <a:lvl2pPr marL="0" indent="0">
              <a:spcBef>
                <a:spcPts val="0"/>
              </a:spcBef>
              <a:buSzTx/>
              <a:buNone/>
              <a:defRPr sz="3600">
                <a:solidFill>
                  <a:srgbClr val="3E545A"/>
                </a:solidFill>
                <a:latin typeface="+mn-lt"/>
                <a:ea typeface="+mn-ea"/>
                <a:cs typeface="+mn-cs"/>
                <a:sym typeface="Helvetica Neue Medium"/>
              </a:defRPr>
            </a:lvl2pPr>
            <a:lvl3pPr marL="0" indent="0">
              <a:spcBef>
                <a:spcPts val="0"/>
              </a:spcBef>
              <a:buSzTx/>
              <a:buNone/>
              <a:defRPr sz="3600">
                <a:solidFill>
                  <a:srgbClr val="3E545A"/>
                </a:solidFill>
                <a:latin typeface="+mn-lt"/>
                <a:ea typeface="+mn-ea"/>
                <a:cs typeface="+mn-cs"/>
                <a:sym typeface="Helvetica Neue Medium"/>
              </a:defRPr>
            </a:lvl3pPr>
            <a:lvl4pPr marL="0" indent="0">
              <a:spcBef>
                <a:spcPts val="0"/>
              </a:spcBef>
              <a:buSzTx/>
              <a:buNone/>
              <a:defRPr sz="3600">
                <a:solidFill>
                  <a:srgbClr val="3E545A"/>
                </a:solidFill>
                <a:latin typeface="+mn-lt"/>
                <a:ea typeface="+mn-ea"/>
                <a:cs typeface="+mn-cs"/>
                <a:sym typeface="Helvetica Neue Medium"/>
              </a:defRPr>
            </a:lvl4pPr>
            <a:lvl5pPr marL="0" indent="0">
              <a:spcBef>
                <a:spcPts val="0"/>
              </a:spcBef>
              <a:buSzTx/>
              <a:buNone/>
              <a:defRPr sz="3600">
                <a:solidFill>
                  <a:srgbClr val="3E545A"/>
                </a:solidFill>
                <a:latin typeface="+mn-lt"/>
                <a:ea typeface="+mn-ea"/>
                <a:cs typeface="+mn-cs"/>
                <a:sym typeface="Helvetica Neue Medium"/>
              </a:defRPr>
            </a:lvl5pPr>
          </a:lstStyle>
          <a:p>
            <a:pPr/>
            <a:r>
              <a:t>Body Level One</a:t>
            </a:r>
          </a:p>
          <a:p>
            <a:pPr lvl="1"/>
            <a:r>
              <a:t>Body Level Two</a:t>
            </a:r>
          </a:p>
          <a:p>
            <a:pPr lvl="2"/>
            <a:r>
              <a:t>Body Level Three</a:t>
            </a:r>
          </a:p>
          <a:p>
            <a:pPr lvl="3"/>
            <a:r>
              <a:t>Body Level Four</a:t>
            </a:r>
          </a:p>
          <a:p>
            <a:pPr lvl="4"/>
            <a:r>
              <a:t>Body Level Five</a:t>
            </a:r>
          </a:p>
        </p:txBody>
      </p:sp>
      <p:sp>
        <p:nvSpPr>
          <p:cNvPr id="26" name="Shape 2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1" showMasterPhAnim="1">
  <p:cSld name="Title &amp; Chart">
    <p:spTree>
      <p:nvGrpSpPr>
        <p:cNvPr id="1" name=""/>
        <p:cNvGrpSpPr/>
        <p:nvPr/>
      </p:nvGrpSpPr>
      <p:grpSpPr>
        <a:xfrm>
          <a:off x="0" y="0"/>
          <a:ext cx="0" cy="0"/>
          <a:chOff x="0" y="0"/>
          <a:chExt cx="0" cy="0"/>
        </a:xfrm>
      </p:grpSpPr>
      <p:sp>
        <p:nvSpPr>
          <p:cNvPr id="204" name="Shape 204"/>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graphicFrame>
        <p:nvGraphicFramePr>
          <p:cNvPr id="205" name="Chart 205"/>
          <p:cNvGraphicFramePr/>
          <p:nvPr/>
        </p:nvGraphicFramePr>
        <p:xfrm>
          <a:off x="2670047" y="3842030"/>
          <a:ext cx="7325006" cy="4313985"/>
        </p:xfrm>
        <a:graphic xmlns:a="http://schemas.openxmlformats.org/drawingml/2006/main">
          <a:graphicData uri="http://schemas.openxmlformats.org/drawingml/2006/chart">
            <c:chart xmlns:c="http://schemas.openxmlformats.org/drawingml/2006/chart" r:id="rId2"/>
          </a:graphicData>
        </a:graphic>
      </p:graphicFrame>
      <p:sp>
        <p:nvSpPr>
          <p:cNvPr id="206" name="Shape 206"/>
          <p:cNvSpPr/>
          <p:nvPr>
            <p:ph type="body" sz="quarter" idx="13"/>
          </p:nvPr>
        </p:nvSpPr>
        <p:spPr>
          <a:xfrm>
            <a:off x="3187700" y="2762250"/>
            <a:ext cx="6921500" cy="673100"/>
          </a:xfrm>
          <a:prstGeom prst="rect">
            <a:avLst/>
          </a:prstGeom>
        </p:spPr>
        <p:txBody>
          <a:bodyPr>
            <a:spAutoFit/>
          </a:bodyPr>
          <a:lstStyle>
            <a:lvl1pPr marL="0" indent="0">
              <a:spcBef>
                <a:spcPts val="1000"/>
              </a:spcBef>
              <a:buSzTx/>
              <a:buNone/>
              <a:defRPr sz="1200">
                <a:solidFill>
                  <a:srgbClr val="3E545A"/>
                </a:solidFill>
                <a:latin typeface="+mn-lt"/>
                <a:ea typeface="+mn-ea"/>
                <a:cs typeface="+mn-cs"/>
                <a:sym typeface="Helvetica Neue Medium"/>
              </a:defRPr>
            </a:lvl1pPr>
          </a:lstStyle>
          <a:p>
            <a:pPr/>
            <a:r>
              <a:t>Lorem ipsum dolor sit amet, consectetuer adipiscing elit, sed diam nonummy nibh euismod tincidunt ut laoreet dolore magna aliquam erat volutpat. Ut wisi enim ad minim veniam, quis nostrud exerci tation</a:t>
            </a:r>
          </a:p>
        </p:txBody>
      </p:sp>
      <p:sp>
        <p:nvSpPr>
          <p:cNvPr id="207" name="Shape 207"/>
          <p:cNvSpPr/>
          <p:nvPr>
            <p:ph type="title"/>
          </p:nvPr>
        </p:nvSpPr>
        <p:spPr>
          <a:xfrm>
            <a:off x="2984500" y="1079500"/>
            <a:ext cx="7327900" cy="1778000"/>
          </a:xfrm>
          <a:prstGeom prst="rect">
            <a:avLst/>
          </a:prstGeom>
          <a:ln>
            <a:solidFill>
              <a:srgbClr val="FCE3AE"/>
            </a:solidFill>
          </a:ln>
        </p:spPr>
        <p:txBody>
          <a:bodyPr/>
          <a:lstStyle>
            <a:lvl1pPr algn="l">
              <a:defRPr cap="all">
                <a:solidFill>
                  <a:srgbClr val="E99B32"/>
                </a:solidFill>
                <a:latin typeface="+mj-lt"/>
                <a:ea typeface="+mj-ea"/>
                <a:cs typeface="+mj-cs"/>
                <a:sym typeface="Impact"/>
              </a:defRPr>
            </a:lvl1pPr>
          </a:lstStyle>
          <a:p>
            <a:pPr/>
            <a:r>
              <a:t>Title Text</a:t>
            </a:r>
          </a:p>
        </p:txBody>
      </p:sp>
      <p:sp>
        <p:nvSpPr>
          <p:cNvPr id="208" name="Shape 20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33" name="Shape 33"/>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4" name="Shape 34"/>
          <p:cNvSpPr/>
          <p:nvPr>
            <p:ph type="body" sz="quarter" idx="13"/>
          </p:nvPr>
        </p:nvSpPr>
        <p:spPr>
          <a:xfrm>
            <a:off x="1270000" y="2870200"/>
            <a:ext cx="7683500" cy="482600"/>
          </a:xfrm>
          <a:prstGeom prst="rect">
            <a:avLst/>
          </a:prstGeom>
        </p:spPr>
        <p:txBody>
          <a:bodyPr>
            <a:spAutoFit/>
          </a:bodyPr>
          <a:lstStyle>
            <a:lvl1pPr marL="0" indent="0">
              <a:spcBef>
                <a:spcPts val="1000"/>
              </a:spcBef>
              <a:buSzTx/>
              <a:buNone/>
              <a:defRPr sz="1200">
                <a:solidFill>
                  <a:srgbClr val="3E545A"/>
                </a:solidFill>
                <a:latin typeface="+mn-lt"/>
                <a:ea typeface="+mn-ea"/>
                <a:cs typeface="+mn-cs"/>
                <a:sym typeface="Helvetica Neue Medium"/>
              </a:defRPr>
            </a:lvl1pPr>
          </a:lstStyle>
          <a:p>
            <a:pPr/>
            <a:r>
              <a:t>Lorem ipsum dolor sit amet, consectetuer adipiscing elit, sed diam nonummy nibh euismod tincidunt ut laoreet dolore magna aliquam erat volutpat. Ut wisi enim ad minim veniam, quis nostrud exerci tation</a:t>
            </a:r>
          </a:p>
        </p:txBody>
      </p:sp>
      <p:sp>
        <p:nvSpPr>
          <p:cNvPr id="35" name="Shape 35"/>
          <p:cNvSpPr/>
          <p:nvPr>
            <p:ph type="title"/>
          </p:nvPr>
        </p:nvSpPr>
        <p:spPr>
          <a:xfrm>
            <a:off x="1270000" y="1308100"/>
            <a:ext cx="7683500" cy="1397000"/>
          </a:xfrm>
          <a:prstGeom prst="rect">
            <a:avLst/>
          </a:prstGeom>
          <a:ln>
            <a:solidFill>
              <a:srgbClr val="FCE3AE"/>
            </a:solidFill>
          </a:ln>
        </p:spPr>
        <p:txBody>
          <a:bodyPr/>
          <a:lstStyle>
            <a:lvl1pPr algn="l">
              <a:defRPr cap="all">
                <a:solidFill>
                  <a:srgbClr val="E99B32"/>
                </a:solidFill>
                <a:latin typeface="+mj-lt"/>
                <a:ea typeface="+mj-ea"/>
                <a:cs typeface="+mj-cs"/>
                <a:sym typeface="Impact"/>
              </a:defRPr>
            </a:lvl1pPr>
          </a:lstStyle>
          <a:p>
            <a:pPr/>
            <a:r>
              <a:t>Title Text</a:t>
            </a:r>
          </a:p>
        </p:txBody>
      </p:sp>
      <p:sp>
        <p:nvSpPr>
          <p:cNvPr id="36" name="Shape 36"/>
          <p:cNvSpPr/>
          <p:nvPr>
            <p:ph type="body" sz="half" idx="1"/>
          </p:nvPr>
        </p:nvSpPr>
        <p:spPr>
          <a:xfrm>
            <a:off x="1270000" y="3746500"/>
            <a:ext cx="7683500" cy="4749800"/>
          </a:xfrm>
          <a:prstGeom prst="rect">
            <a:avLst/>
          </a:prstGeom>
          <a:ln>
            <a:solidFill>
              <a:srgbClr val="FCE3AE"/>
            </a:solidFill>
          </a:ln>
        </p:spPr>
        <p:txBody>
          <a:bodyPr/>
          <a:lstStyle>
            <a:lvl1pPr>
              <a:buSzPct val="150000"/>
              <a:defRPr sz="3600">
                <a:solidFill>
                  <a:srgbClr val="3E545A"/>
                </a:solidFill>
                <a:latin typeface="+mn-lt"/>
                <a:ea typeface="+mn-ea"/>
                <a:cs typeface="+mn-cs"/>
                <a:sym typeface="Helvetica Neue Medium"/>
              </a:defRPr>
            </a:lvl1pPr>
            <a:lvl2pPr>
              <a:buSzPct val="150000"/>
              <a:defRPr sz="3600">
                <a:solidFill>
                  <a:srgbClr val="3E545A"/>
                </a:solidFill>
                <a:latin typeface="+mn-lt"/>
                <a:ea typeface="+mn-ea"/>
                <a:cs typeface="+mn-cs"/>
                <a:sym typeface="Helvetica Neue Medium"/>
              </a:defRPr>
            </a:lvl2pPr>
            <a:lvl3pPr>
              <a:buSzPct val="150000"/>
              <a:defRPr sz="3600">
                <a:solidFill>
                  <a:srgbClr val="3E545A"/>
                </a:solidFill>
                <a:latin typeface="+mn-lt"/>
                <a:ea typeface="+mn-ea"/>
                <a:cs typeface="+mn-cs"/>
                <a:sym typeface="Helvetica Neue Medium"/>
              </a:defRPr>
            </a:lvl3pPr>
            <a:lvl4pPr>
              <a:buSzPct val="150000"/>
              <a:defRPr sz="3600">
                <a:solidFill>
                  <a:srgbClr val="3E545A"/>
                </a:solidFill>
                <a:latin typeface="+mn-lt"/>
                <a:ea typeface="+mn-ea"/>
                <a:cs typeface="+mn-cs"/>
                <a:sym typeface="Helvetica Neue Medium"/>
              </a:defRPr>
            </a:lvl4pPr>
            <a:lvl5pPr>
              <a:buSzPct val="150000"/>
              <a:defRPr sz="3600">
                <a:solidFill>
                  <a:srgbClr val="3E545A"/>
                </a:solidFill>
                <a:latin typeface="+mn-lt"/>
                <a:ea typeface="+mn-ea"/>
                <a:cs typeface="+mn-cs"/>
                <a:sym typeface="Helvetica Neue Medium"/>
              </a:defRPr>
            </a:lvl5pPr>
          </a:lstStyle>
          <a:p>
            <a:pPr/>
            <a:r>
              <a:t>Body Level One</a:t>
            </a:r>
          </a:p>
          <a:p>
            <a:pPr lvl="1"/>
            <a:r>
              <a:t>Body Level Two</a:t>
            </a:r>
          </a:p>
          <a:p>
            <a:pPr lvl="2"/>
            <a:r>
              <a:t>Body Level Three</a:t>
            </a:r>
          </a:p>
          <a:p>
            <a:pPr lvl="3"/>
            <a:r>
              <a:t>Body Level Four</a:t>
            </a:r>
          </a:p>
          <a:p>
            <a:pPr lvl="4"/>
            <a:r>
              <a:t>Body Level Five</a:t>
            </a:r>
          </a:p>
        </p:txBody>
      </p:sp>
      <p:sp>
        <p:nvSpPr>
          <p:cNvPr id="37" name="Shape 3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 2 Column">
    <p:spTree>
      <p:nvGrpSpPr>
        <p:cNvPr id="1" name=""/>
        <p:cNvGrpSpPr/>
        <p:nvPr/>
      </p:nvGrpSpPr>
      <p:grpSpPr>
        <a:xfrm>
          <a:off x="0" y="0"/>
          <a:ext cx="0" cy="0"/>
          <a:chOff x="0" y="0"/>
          <a:chExt cx="0" cy="0"/>
        </a:xfrm>
      </p:grpSpPr>
      <p:sp>
        <p:nvSpPr>
          <p:cNvPr id="44" name="Shape 44"/>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5" name="Shape 45"/>
          <p:cNvSpPr/>
          <p:nvPr>
            <p:ph type="body" sz="quarter" idx="13"/>
          </p:nvPr>
        </p:nvSpPr>
        <p:spPr>
          <a:xfrm>
            <a:off x="1371600" y="4102100"/>
            <a:ext cx="7683500" cy="482600"/>
          </a:xfrm>
          <a:prstGeom prst="rect">
            <a:avLst/>
          </a:prstGeom>
        </p:spPr>
        <p:txBody>
          <a:bodyPr>
            <a:spAutoFit/>
          </a:bodyPr>
          <a:lstStyle>
            <a:lvl1pPr marL="0" indent="0">
              <a:spcBef>
                <a:spcPts val="1000"/>
              </a:spcBef>
              <a:buSzTx/>
              <a:buNone/>
              <a:defRPr sz="1200">
                <a:solidFill>
                  <a:srgbClr val="3E545A"/>
                </a:solidFill>
                <a:latin typeface="+mn-lt"/>
                <a:ea typeface="+mn-ea"/>
                <a:cs typeface="+mn-cs"/>
                <a:sym typeface="Helvetica Neue Medium"/>
              </a:defRPr>
            </a:lvl1pPr>
          </a:lstStyle>
          <a:p>
            <a:pPr/>
            <a:r>
              <a:t>Lorem ipsum dolor sit amet, consectetuer adipiscing elit, sed diam nonummy nibh euismod tincidunt ut laoreet dolore magna aliquam erat volutpat. Ut wisi enim ad minim veniam, quis nostrud exerci tation</a:t>
            </a:r>
          </a:p>
        </p:txBody>
      </p:sp>
      <p:sp>
        <p:nvSpPr>
          <p:cNvPr id="46" name="Shape 46"/>
          <p:cNvSpPr/>
          <p:nvPr>
            <p:ph type="title"/>
          </p:nvPr>
        </p:nvSpPr>
        <p:spPr>
          <a:xfrm>
            <a:off x="1257300" y="2667000"/>
            <a:ext cx="7670800" cy="1282700"/>
          </a:xfrm>
          <a:prstGeom prst="rect">
            <a:avLst/>
          </a:prstGeom>
          <a:ln>
            <a:solidFill>
              <a:srgbClr val="FCE3AE"/>
            </a:solidFill>
          </a:ln>
        </p:spPr>
        <p:txBody>
          <a:bodyPr/>
          <a:lstStyle>
            <a:lvl1pPr algn="l">
              <a:defRPr cap="all">
                <a:solidFill>
                  <a:srgbClr val="E99B32"/>
                </a:solidFill>
                <a:latin typeface="+mj-lt"/>
                <a:ea typeface="+mj-ea"/>
                <a:cs typeface="+mj-cs"/>
                <a:sym typeface="Impact"/>
              </a:defRPr>
            </a:lvl1pPr>
          </a:lstStyle>
          <a:p>
            <a:pPr/>
            <a:r>
              <a:t>Title Text</a:t>
            </a:r>
          </a:p>
        </p:txBody>
      </p:sp>
      <p:sp>
        <p:nvSpPr>
          <p:cNvPr id="47" name="Shape 47"/>
          <p:cNvSpPr/>
          <p:nvPr>
            <p:ph type="body" sz="half" idx="1"/>
          </p:nvPr>
        </p:nvSpPr>
        <p:spPr>
          <a:xfrm>
            <a:off x="1257300" y="5562600"/>
            <a:ext cx="10464800" cy="3162300"/>
          </a:xfrm>
          <a:prstGeom prst="rect">
            <a:avLst/>
          </a:prstGeom>
          <a:ln>
            <a:solidFill>
              <a:srgbClr val="FCE3AE"/>
            </a:solidFill>
          </a:ln>
        </p:spPr>
        <p:txBody>
          <a:bodyPr numCol="2" spcCol="521970" anchor="t"/>
          <a:lstStyle>
            <a:lvl1pPr marL="812120" indent="-494620">
              <a:spcBef>
                <a:spcPts val="3800"/>
              </a:spcBef>
              <a:buSzPct val="150000"/>
              <a:defRPr sz="2800">
                <a:solidFill>
                  <a:srgbClr val="3E545A"/>
                </a:solidFill>
                <a:latin typeface="+mn-lt"/>
                <a:ea typeface="+mn-ea"/>
                <a:cs typeface="+mn-cs"/>
                <a:sym typeface="Helvetica Neue Medium"/>
              </a:defRPr>
            </a:lvl1pPr>
            <a:lvl2pPr marL="1256620" indent="-494620">
              <a:spcBef>
                <a:spcPts val="3800"/>
              </a:spcBef>
              <a:buSzPct val="150000"/>
              <a:defRPr sz="2800">
                <a:solidFill>
                  <a:srgbClr val="3E545A"/>
                </a:solidFill>
                <a:latin typeface="+mn-lt"/>
                <a:ea typeface="+mn-ea"/>
                <a:cs typeface="+mn-cs"/>
                <a:sym typeface="Helvetica Neue Medium"/>
              </a:defRPr>
            </a:lvl2pPr>
            <a:lvl3pPr marL="1701120" indent="-494620">
              <a:spcBef>
                <a:spcPts val="3800"/>
              </a:spcBef>
              <a:buSzPct val="150000"/>
              <a:defRPr sz="2800">
                <a:solidFill>
                  <a:srgbClr val="3E545A"/>
                </a:solidFill>
                <a:latin typeface="+mn-lt"/>
                <a:ea typeface="+mn-ea"/>
                <a:cs typeface="+mn-cs"/>
                <a:sym typeface="Helvetica Neue Medium"/>
              </a:defRPr>
            </a:lvl3pPr>
            <a:lvl4pPr marL="2145620" indent="-494620">
              <a:spcBef>
                <a:spcPts val="3800"/>
              </a:spcBef>
              <a:buSzPct val="150000"/>
              <a:defRPr sz="2800">
                <a:solidFill>
                  <a:srgbClr val="3E545A"/>
                </a:solidFill>
                <a:latin typeface="+mn-lt"/>
                <a:ea typeface="+mn-ea"/>
                <a:cs typeface="+mn-cs"/>
                <a:sym typeface="Helvetica Neue Medium"/>
              </a:defRPr>
            </a:lvl4pPr>
            <a:lvl5pPr marL="2590120" indent="-494620">
              <a:spcBef>
                <a:spcPts val="3800"/>
              </a:spcBef>
              <a:buSzPct val="150000"/>
              <a:defRPr sz="2800">
                <a:solidFill>
                  <a:srgbClr val="3E545A"/>
                </a:solidFill>
                <a:latin typeface="+mn-lt"/>
                <a:ea typeface="+mn-ea"/>
                <a:cs typeface="+mn-cs"/>
                <a:sym typeface="Helvetica Neue Medium"/>
              </a:defRPr>
            </a:lvl5pPr>
          </a:lstStyle>
          <a:p>
            <a:pPr/>
            <a:r>
              <a:t>Body Level One</a:t>
            </a:r>
          </a:p>
          <a:p>
            <a:pPr lvl="1"/>
            <a:r>
              <a:t>Body Level Two</a:t>
            </a:r>
          </a:p>
          <a:p>
            <a:pPr lvl="2"/>
            <a:r>
              <a:t>Body Level Three</a:t>
            </a:r>
          </a:p>
          <a:p>
            <a:pPr lvl="3"/>
            <a:r>
              <a:t>Body Level Four</a:t>
            </a:r>
          </a:p>
          <a:p>
            <a:pPr lvl="4"/>
            <a:r>
              <a:t>Body Level Five</a:t>
            </a:r>
          </a:p>
        </p:txBody>
      </p:sp>
      <p:sp>
        <p:nvSpPr>
          <p:cNvPr id="48" name="Shape 4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55" name="Shape 55"/>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56" name="Shape 56"/>
          <p:cNvSpPr/>
          <p:nvPr>
            <p:ph type="body" idx="1"/>
          </p:nvPr>
        </p:nvSpPr>
        <p:spPr>
          <a:xfrm>
            <a:off x="1257300" y="1244600"/>
            <a:ext cx="7442200" cy="7213600"/>
          </a:xfrm>
          <a:prstGeom prst="rect">
            <a:avLst/>
          </a:prstGeom>
          <a:ln>
            <a:solidFill>
              <a:srgbClr val="FCE3AE"/>
            </a:solidFill>
          </a:ln>
        </p:spPr>
        <p:txBody>
          <a:bodyPr/>
          <a:lstStyle>
            <a:lvl1pPr>
              <a:spcBef>
                <a:spcPts val="4800"/>
              </a:spcBef>
              <a:buSzPct val="150000"/>
              <a:defRPr>
                <a:solidFill>
                  <a:srgbClr val="3E545A"/>
                </a:solidFill>
                <a:latin typeface="+mn-lt"/>
                <a:ea typeface="+mn-ea"/>
                <a:cs typeface="+mn-cs"/>
                <a:sym typeface="Helvetica Neue Medium"/>
              </a:defRPr>
            </a:lvl1pPr>
            <a:lvl2pPr>
              <a:spcBef>
                <a:spcPts val="4800"/>
              </a:spcBef>
              <a:buSzPct val="150000"/>
              <a:defRPr>
                <a:solidFill>
                  <a:srgbClr val="3E545A"/>
                </a:solidFill>
                <a:latin typeface="+mn-lt"/>
                <a:ea typeface="+mn-ea"/>
                <a:cs typeface="+mn-cs"/>
                <a:sym typeface="Helvetica Neue Medium"/>
              </a:defRPr>
            </a:lvl2pPr>
            <a:lvl3pPr>
              <a:spcBef>
                <a:spcPts val="4800"/>
              </a:spcBef>
              <a:buSzPct val="150000"/>
              <a:defRPr>
                <a:solidFill>
                  <a:srgbClr val="3E545A"/>
                </a:solidFill>
                <a:latin typeface="+mn-lt"/>
                <a:ea typeface="+mn-ea"/>
                <a:cs typeface="+mn-cs"/>
                <a:sym typeface="Helvetica Neue Medium"/>
              </a:defRPr>
            </a:lvl3pPr>
            <a:lvl4pPr>
              <a:spcBef>
                <a:spcPts val="4800"/>
              </a:spcBef>
              <a:buSzPct val="150000"/>
              <a:defRPr>
                <a:solidFill>
                  <a:srgbClr val="3E545A"/>
                </a:solidFill>
                <a:latin typeface="+mn-lt"/>
                <a:ea typeface="+mn-ea"/>
                <a:cs typeface="+mn-cs"/>
                <a:sym typeface="Helvetica Neue Medium"/>
              </a:defRPr>
            </a:lvl4pPr>
            <a:lvl5pPr>
              <a:spcBef>
                <a:spcPts val="4800"/>
              </a:spcBef>
              <a:buSzPct val="150000"/>
              <a:defRPr>
                <a:solidFill>
                  <a:srgbClr val="3E545A"/>
                </a:solidFill>
                <a:latin typeface="+mn-lt"/>
                <a:ea typeface="+mn-ea"/>
                <a:cs typeface="+mn-cs"/>
                <a:sym typeface="Helvetica Neue Medium"/>
              </a:defRPr>
            </a:lvl5pPr>
          </a:lstStyle>
          <a:p>
            <a:pPr/>
            <a:r>
              <a:t>Body Level One</a:t>
            </a:r>
          </a:p>
          <a:p>
            <a:pPr lvl="1"/>
            <a:r>
              <a:t>Body Level Two</a:t>
            </a:r>
          </a:p>
          <a:p>
            <a:pPr lvl="2"/>
            <a:r>
              <a:t>Body Level Three</a:t>
            </a:r>
          </a:p>
          <a:p>
            <a:pPr lvl="3"/>
            <a:r>
              <a:t>Body Level Four</a:t>
            </a:r>
          </a:p>
          <a:p>
            <a:pPr lvl="4"/>
            <a:r>
              <a:t>Body Level Five</a:t>
            </a:r>
          </a:p>
        </p:txBody>
      </p:sp>
      <p:sp>
        <p:nvSpPr>
          <p:cNvPr id="57" name="Shape 5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64" name="Shape 6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2">
    <p:spTree>
      <p:nvGrpSpPr>
        <p:cNvPr id="1" name=""/>
        <p:cNvGrpSpPr/>
        <p:nvPr/>
      </p:nvGrpSpPr>
      <p:grpSpPr>
        <a:xfrm>
          <a:off x="0" y="0"/>
          <a:ext cx="0" cy="0"/>
          <a:chOff x="0" y="0"/>
          <a:chExt cx="0" cy="0"/>
        </a:xfrm>
      </p:grpSpPr>
      <p:sp>
        <p:nvSpPr>
          <p:cNvPr id="71" name="Shape 71"/>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72" name="Shape 7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79" name="Shape 79"/>
          <p:cNvSpPr/>
          <p:nvPr/>
        </p:nvSpPr>
        <p:spPr>
          <a:xfrm>
            <a:off x="723900" y="660400"/>
            <a:ext cx="11620500" cy="34798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80" name="Shape 80"/>
          <p:cNvSpPr/>
          <p:nvPr>
            <p:ph type="title"/>
          </p:nvPr>
        </p:nvSpPr>
        <p:spPr>
          <a:xfrm>
            <a:off x="1308100" y="1054100"/>
            <a:ext cx="7912100" cy="1651000"/>
          </a:xfrm>
          <a:prstGeom prst="rect">
            <a:avLst/>
          </a:prstGeom>
          <a:ln>
            <a:solidFill>
              <a:srgbClr val="FCE3AE"/>
            </a:solidFill>
          </a:ln>
        </p:spPr>
        <p:txBody>
          <a:bodyPr/>
          <a:lstStyle>
            <a:lvl1pPr algn="l">
              <a:defRPr cap="all">
                <a:solidFill>
                  <a:srgbClr val="E99B32"/>
                </a:solidFill>
                <a:latin typeface="+mj-lt"/>
                <a:ea typeface="+mj-ea"/>
                <a:cs typeface="+mj-cs"/>
                <a:sym typeface="Impact"/>
              </a:defRPr>
            </a:lvl1pPr>
          </a:lstStyle>
          <a:p>
            <a:pPr/>
            <a:r>
              <a:t>Title Text</a:t>
            </a:r>
          </a:p>
        </p:txBody>
      </p:sp>
      <p:sp>
        <p:nvSpPr>
          <p:cNvPr id="81" name="Shape 8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88" name="Shape 88"/>
          <p:cNvSpPr/>
          <p:nvPr/>
        </p:nvSpPr>
        <p:spPr>
          <a:xfrm>
            <a:off x="596900" y="4711700"/>
            <a:ext cx="11620500" cy="35941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89" name="Shape 89"/>
          <p:cNvSpPr/>
          <p:nvPr>
            <p:ph type="title"/>
          </p:nvPr>
        </p:nvSpPr>
        <p:spPr>
          <a:xfrm>
            <a:off x="1168400" y="6438900"/>
            <a:ext cx="10464800" cy="1638300"/>
          </a:xfrm>
          <a:prstGeom prst="rect">
            <a:avLst/>
          </a:prstGeom>
          <a:ln>
            <a:solidFill>
              <a:srgbClr val="FCE3AE"/>
            </a:solidFill>
          </a:ln>
        </p:spPr>
        <p:txBody>
          <a:bodyPr/>
          <a:lstStyle>
            <a:lvl1pPr algn="r">
              <a:defRPr cap="all">
                <a:solidFill>
                  <a:srgbClr val="E99B32"/>
                </a:solidFill>
                <a:latin typeface="+mj-lt"/>
                <a:ea typeface="+mj-ea"/>
                <a:cs typeface="+mj-cs"/>
                <a:sym typeface="Impact"/>
              </a:defRPr>
            </a:lvl1pPr>
          </a:lstStyle>
          <a:p>
            <a:pPr/>
            <a:r>
              <a:t>Title Text</a:t>
            </a:r>
          </a:p>
        </p:txBody>
      </p:sp>
      <p:sp>
        <p:nvSpPr>
          <p:cNvPr id="90" name="Shape 9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 Id="rId17" Type="http://schemas.openxmlformats.org/officeDocument/2006/relationships/slideLayout" Target="../slideLayouts/slideLayout15.xml"/><Relationship Id="rId18" Type="http://schemas.openxmlformats.org/officeDocument/2006/relationships/slideLayout" Target="../slideLayouts/slideLayout16.xml"/><Relationship Id="rId19" Type="http://schemas.openxmlformats.org/officeDocument/2006/relationships/slideLayout" Target="../slideLayouts/slideLayout17.xml"/><Relationship Id="rId20" Type="http://schemas.openxmlformats.org/officeDocument/2006/relationships/slideLayout" Target="../slideLayouts/slideLayout18.xml"/><Relationship Id="rId21" Type="http://schemas.openxmlformats.org/officeDocument/2006/relationships/slideLayout" Target="../slideLayouts/slideLayout19.xml"/><Relationship Id="rId22"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2" name="Shape 2"/>
          <p:cNvSpPr/>
          <p:nvPr>
            <p:ph type="title"/>
          </p:nvPr>
        </p:nvSpPr>
        <p:spPr>
          <a:xfrm>
            <a:off x="1270000" y="254000"/>
            <a:ext cx="10464800" cy="2438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Title Text</a:t>
            </a:r>
          </a:p>
        </p:txBody>
      </p:sp>
      <p:sp>
        <p:nvSpPr>
          <p:cNvPr id="3" name="Shape 3"/>
          <p:cNvSpPr/>
          <p:nvPr>
            <p:ph type="body" idx="1"/>
          </p:nvPr>
        </p:nvSpPr>
        <p:spPr>
          <a:xfrm>
            <a:off x="1270000" y="2768600"/>
            <a:ext cx="10464800" cy="5715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24600" y="9258300"/>
            <a:ext cx="342900" cy="368300"/>
          </a:xfrm>
          <a:prstGeom prst="rect">
            <a:avLst/>
          </a:prstGeom>
          <a:ln w="12700">
            <a:miter lim="400000"/>
          </a:ln>
        </p:spPr>
        <p:txBody>
          <a:bodyPr wrap="none" lIns="50800" tIns="50800" rIns="50800" bIns="50800" anchor="b">
            <a:spAutoFit/>
          </a:bodyPr>
          <a:lstStyle>
            <a:lvl1pPr>
              <a:defRPr sz="1800">
                <a:solidFill>
                  <a:srgbClr val="000000"/>
                </a:solidFill>
                <a:latin typeface="Gill Sans"/>
                <a:ea typeface="Gill Sans"/>
                <a:cs typeface="Gill Sans"/>
                <a:sym typeface="Gill Sans"/>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Lst>
  <p:transition xmlns:p14="http://schemas.microsoft.com/office/powerpoint/2010/main" spd="med" advClick="1"/>
  <p:txStyles>
    <p:titleStyle>
      <a:lvl1pPr marL="0" marR="0" indent="0" algn="ctr" defTabSz="58420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1pPr>
      <a:lvl2pPr marL="0" marR="0" indent="228600" algn="ctr" defTabSz="58420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2pPr>
      <a:lvl3pPr marL="0" marR="0" indent="457200" algn="ctr" defTabSz="58420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3pPr>
      <a:lvl4pPr marL="0" marR="0" indent="685800" algn="ctr" defTabSz="58420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4pPr>
      <a:lvl5pPr marL="0" marR="0" indent="914400" algn="ctr" defTabSz="58420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5pPr>
      <a:lvl6pPr marL="0" marR="0" indent="1143000" algn="ctr" defTabSz="58420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6pPr>
      <a:lvl7pPr marL="0" marR="0" indent="1371600" algn="ctr" defTabSz="58420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7pPr>
      <a:lvl8pPr marL="0" marR="0" indent="1600200" algn="ctr" defTabSz="58420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8pPr>
      <a:lvl9pPr marL="0" marR="0" indent="1828800" algn="ctr" defTabSz="58420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9pPr>
    </p:titleStyle>
    <p:bodyStyle>
      <a:lvl1pPr marL="889000" marR="0" indent="-571500" algn="l" defTabSz="584200" latinLnBrk="0">
        <a:lnSpc>
          <a:spcPct val="100000"/>
        </a:lnSpc>
        <a:spcBef>
          <a:spcPts val="24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1pPr>
      <a:lvl2pPr marL="1333500" marR="0" indent="-571500" algn="l" defTabSz="584200" latinLnBrk="0">
        <a:lnSpc>
          <a:spcPct val="100000"/>
        </a:lnSpc>
        <a:spcBef>
          <a:spcPts val="24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2pPr>
      <a:lvl3pPr marL="1778000" marR="0" indent="-571500" algn="l" defTabSz="584200" latinLnBrk="0">
        <a:lnSpc>
          <a:spcPct val="100000"/>
        </a:lnSpc>
        <a:spcBef>
          <a:spcPts val="24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3pPr>
      <a:lvl4pPr marL="2222500" marR="0" indent="-571500" algn="l" defTabSz="584200" latinLnBrk="0">
        <a:lnSpc>
          <a:spcPct val="100000"/>
        </a:lnSpc>
        <a:spcBef>
          <a:spcPts val="24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4pPr>
      <a:lvl5pPr marL="2667000" marR="0" indent="-571500" algn="l" defTabSz="584200" latinLnBrk="0">
        <a:lnSpc>
          <a:spcPct val="100000"/>
        </a:lnSpc>
        <a:spcBef>
          <a:spcPts val="24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5pPr>
      <a:lvl6pPr marL="26454100" marR="0" indent="-24003000" algn="l" defTabSz="584200" latinLnBrk="0">
        <a:lnSpc>
          <a:spcPct val="100000"/>
        </a:lnSpc>
        <a:spcBef>
          <a:spcPts val="24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6pPr>
      <a:lvl7pPr marL="26809700" marR="0" indent="-24003000" algn="l" defTabSz="584200" latinLnBrk="0">
        <a:lnSpc>
          <a:spcPct val="100000"/>
        </a:lnSpc>
        <a:spcBef>
          <a:spcPts val="24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7pPr>
      <a:lvl8pPr marL="27165300" marR="0" indent="-24003000" algn="l" defTabSz="584200" latinLnBrk="0">
        <a:lnSpc>
          <a:spcPct val="100000"/>
        </a:lnSpc>
        <a:spcBef>
          <a:spcPts val="24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8pPr>
      <a:lvl9pPr marL="27520900" marR="0" indent="-24003000" algn="l" defTabSz="584200" latinLnBrk="0">
        <a:lnSpc>
          <a:spcPct val="100000"/>
        </a:lnSpc>
        <a:spcBef>
          <a:spcPts val="24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7" name="Shape 217"/>
          <p:cNvSpPr/>
          <p:nvPr>
            <p:ph type="title"/>
          </p:nvPr>
        </p:nvSpPr>
        <p:spPr>
          <a:xfrm>
            <a:off x="1282700" y="2476500"/>
            <a:ext cx="7931448" cy="1151087"/>
          </a:xfrm>
          <a:prstGeom prst="rect">
            <a:avLst/>
          </a:prstGeom>
        </p:spPr>
        <p:txBody>
          <a:bodyPr/>
          <a:lstStyle/>
          <a:p>
            <a:pPr/>
            <a:r>
              <a:t>ruth:</a:t>
            </a:r>
          </a:p>
          <a:p>
            <a:pPr/>
          </a:p>
          <a:p>
            <a:pPr/>
            <a:r>
              <a:t>a bright hope</a:t>
            </a:r>
          </a:p>
        </p:txBody>
      </p:sp>
      <p:sp>
        <p:nvSpPr>
          <p:cNvPr id="218" name="Shape 218"/>
          <p:cNvSpPr/>
          <p:nvPr>
            <p:ph type="body" sz="half" idx="1"/>
          </p:nvPr>
        </p:nvSpPr>
        <p:spPr>
          <a:xfrm>
            <a:off x="1327150" y="3810000"/>
            <a:ext cx="10414000" cy="2908300"/>
          </a:xfrm>
          <a:prstGeom prst="rect">
            <a:avLst/>
          </a:prstGeom>
        </p:spPr>
        <p:txBody>
          <a:bodyPr/>
          <a:lstStyle/>
          <a:p>
            <a:pPr/>
            <a:r>
              <a:t>Hope is found by returning to Goodness.</a:t>
            </a:r>
          </a:p>
          <a:p>
            <a:pPr/>
          </a:p>
          <a:p>
            <a:pPr/>
            <a:r>
              <a:t>Ruth 1.6-22</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9" name="Shape 239"/>
          <p:cNvSpPr/>
          <p:nvPr/>
        </p:nvSpPr>
        <p:spPr>
          <a:xfrm>
            <a:off x="839390" y="4586186"/>
            <a:ext cx="11389519" cy="5851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3200"/>
            </a:lvl1pPr>
          </a:lstStyle>
          <a:p>
            <a:pPr/>
            <a:r>
              <a:t>The God of restoration is always on the move…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Shape 220"/>
          <p:cNvSpPr/>
          <p:nvPr/>
        </p:nvSpPr>
        <p:spPr>
          <a:xfrm>
            <a:off x="839390" y="1636014"/>
            <a:ext cx="11389519" cy="64854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4600"/>
            </a:pPr>
            <a:r>
              <a:rPr i="1">
                <a:latin typeface="Helvetica Neue"/>
                <a:ea typeface="Helvetica Neue"/>
                <a:cs typeface="Helvetica Neue"/>
                <a:sym typeface="Helvetica Neue"/>
              </a:rPr>
              <a:t>the Naomi principle</a:t>
            </a:r>
            <a:r>
              <a:t>:</a:t>
            </a:r>
          </a:p>
          <a:p>
            <a:pPr>
              <a:defRPr sz="4600"/>
            </a:pPr>
            <a:r>
              <a:t> God uses faithful people in small ways to do big things.</a:t>
            </a:r>
          </a:p>
          <a:p>
            <a:pPr>
              <a:defRPr sz="4600"/>
            </a:pPr>
          </a:p>
          <a:p>
            <a:pPr>
              <a:defRPr sz="4600"/>
            </a:pPr>
            <a:r>
              <a:rPr i="1">
                <a:latin typeface="Helvetica Neue"/>
                <a:ea typeface="Helvetica Neue"/>
                <a:cs typeface="Helvetica Neue"/>
                <a:sym typeface="Helvetica Neue"/>
              </a:rPr>
              <a:t>the Ruth principle</a:t>
            </a:r>
            <a:r>
              <a:t>:</a:t>
            </a:r>
          </a:p>
          <a:p>
            <a:pPr>
              <a:defRPr sz="4600"/>
            </a:pPr>
            <a:r>
              <a:t>God honors those who trust in Him. </a:t>
            </a:r>
          </a:p>
          <a:p>
            <a:pPr>
              <a:defRPr sz="4600"/>
            </a:pPr>
          </a:p>
          <a:p>
            <a:pPr>
              <a:defRPr sz="4600"/>
            </a:pPr>
            <a:r>
              <a:rPr i="1">
                <a:latin typeface="Helvetica Neue"/>
                <a:ea typeface="Helvetica Neue"/>
                <a:cs typeface="Helvetica Neue"/>
                <a:sym typeface="Helvetica Neue"/>
              </a:rPr>
              <a:t>the Boaz principle</a:t>
            </a:r>
            <a:r>
              <a:t>:</a:t>
            </a:r>
          </a:p>
          <a:p>
            <a:pPr>
              <a:defRPr sz="4600"/>
            </a:pPr>
            <a:r>
              <a:t> God favors those who follow His Word.</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2" name="Shape 222"/>
          <p:cNvSpPr/>
          <p:nvPr>
            <p:ph type="body" idx="1"/>
          </p:nvPr>
        </p:nvSpPr>
        <p:spPr>
          <a:xfrm>
            <a:off x="1257300" y="1244600"/>
            <a:ext cx="10235605" cy="7213600"/>
          </a:xfrm>
          <a:prstGeom prst="rect">
            <a:avLst/>
          </a:prstGeom>
        </p:spPr>
        <p:txBody>
          <a:bodyPr/>
          <a:lstStyle/>
          <a:p>
            <a:pPr/>
            <a:r>
              <a:t>Commitment to the Love and Goodness of God and Confession of Faithfulness to God is the recipe for hope in the midst of darkness.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4" name="Shape 224"/>
          <p:cNvSpPr/>
          <p:nvPr>
            <p:ph type="title"/>
          </p:nvPr>
        </p:nvSpPr>
        <p:spPr>
          <a:xfrm>
            <a:off x="1030263" y="717678"/>
            <a:ext cx="11007774" cy="1703885"/>
          </a:xfrm>
          <a:prstGeom prst="rect">
            <a:avLst/>
          </a:prstGeom>
        </p:spPr>
        <p:txBody>
          <a:bodyPr/>
          <a:lstStyle>
            <a:lvl1pPr>
              <a:defRPr sz="4500"/>
            </a:lvl1pPr>
          </a:lstStyle>
          <a:p>
            <a:pPr/>
            <a:r>
              <a:t>Hope is found in Naomi’s Concession of Love.</a:t>
            </a:r>
            <a:endParaRPr sz="3600"/>
          </a:p>
        </p:txBody>
      </p:sp>
      <p:sp>
        <p:nvSpPr>
          <p:cNvPr id="225" name="Shape 225"/>
          <p:cNvSpPr/>
          <p:nvPr>
            <p:ph type="body" idx="1"/>
          </p:nvPr>
        </p:nvSpPr>
        <p:spPr>
          <a:xfrm>
            <a:off x="1301074" y="1785408"/>
            <a:ext cx="10466152" cy="7098265"/>
          </a:xfrm>
          <a:prstGeom prst="rect">
            <a:avLst/>
          </a:prstGeom>
        </p:spPr>
        <p:txBody>
          <a:bodyPr/>
          <a:lstStyle/>
          <a:p>
            <a:pPr marL="0" indent="0">
              <a:buSzTx/>
              <a:buNone/>
              <a:defRPr sz="3000" u="sng"/>
            </a:pPr>
            <a:r>
              <a:t>Return to First Love</a:t>
            </a:r>
          </a:p>
          <a:p>
            <a:pPr marL="0" indent="0">
              <a:buSzTx/>
              <a:buNone/>
              <a:defRPr sz="3000"/>
            </a:pPr>
            <a:r>
              <a:t>“Return” - giving or going back; redeem, restore</a:t>
            </a:r>
          </a:p>
          <a:p>
            <a:pPr marL="0" indent="0">
              <a:buSzTx/>
              <a:buNone/>
              <a:defRPr sz="3000"/>
            </a:pPr>
            <a:r>
              <a:t>Returning to the Divine Presence: the LORD visit’s His people</a:t>
            </a:r>
          </a:p>
          <a:p>
            <a:pPr marL="0" indent="0">
              <a:buSzTx/>
              <a:buNone/>
              <a:defRPr sz="3000"/>
            </a:pPr>
            <a:r>
              <a:t>First Love is Faithful Love</a:t>
            </a:r>
          </a:p>
          <a:p>
            <a:pPr marL="0" indent="0">
              <a:buSzTx/>
              <a:buNone/>
              <a:defRPr sz="3000"/>
            </a:pPr>
            <a:r>
              <a:t>Love stops and considers others first.</a:t>
            </a:r>
          </a:p>
          <a:p>
            <a:pPr marL="0" indent="0">
              <a:buSzTx/>
              <a:buNone/>
              <a:defRPr sz="3000"/>
            </a:pPr>
            <a:r>
              <a:t>“May the LORD deal ‘kindly’ with you’ = ‘hesed’ </a:t>
            </a:r>
          </a:p>
          <a:p>
            <a:pPr marL="0" indent="0">
              <a:buSzTx/>
              <a:buNone/>
              <a:defRPr sz="3000"/>
            </a:pPr>
            <a:r>
              <a:t>…loyal, unconditional, sacrificial, merciful love</a:t>
            </a:r>
          </a:p>
          <a:p>
            <a:pPr marL="0" indent="0">
              <a:buSzTx/>
              <a:buNone/>
              <a:defRPr sz="3000"/>
            </a:pPr>
            <a:r>
              <a:t>hoping for the best in and for others…</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7" name="Shape 227"/>
          <p:cNvSpPr/>
          <p:nvPr/>
        </p:nvSpPr>
        <p:spPr>
          <a:xfrm>
            <a:off x="839390" y="2604986"/>
            <a:ext cx="11389519" cy="45475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3200"/>
            </a:pPr>
            <a:r>
              <a:t>Naomi communicates:</a:t>
            </a:r>
          </a:p>
          <a:p>
            <a:pPr algn="l">
              <a:defRPr sz="3200"/>
            </a:pPr>
            <a:r>
              <a:t>	— that the LORD is sovereign</a:t>
            </a:r>
          </a:p>
          <a:p>
            <a:pPr algn="l">
              <a:defRPr sz="3200"/>
            </a:pPr>
            <a:r>
              <a:t>	— that He is aware of her circumstances</a:t>
            </a:r>
          </a:p>
          <a:p>
            <a:pPr algn="l">
              <a:defRPr sz="3200"/>
            </a:pPr>
            <a:r>
              <a:t>	— that He remains being God regardless of the circumstances</a:t>
            </a:r>
          </a:p>
          <a:p>
            <a:pPr algn="l">
              <a:defRPr sz="3200"/>
            </a:pPr>
            <a:r>
              <a:t>	— that He remains being Good even through troubles</a:t>
            </a:r>
          </a:p>
          <a:p>
            <a:pPr algn="l">
              <a:defRPr sz="3200"/>
            </a:pPr>
            <a:r>
              <a:t>	— that He is worthy of her trust, even though life is sometimes difficult</a:t>
            </a:r>
          </a:p>
          <a:p>
            <a:pPr>
              <a:defRPr sz="3200"/>
            </a:pPr>
            <a:r>
              <a:t>…Trust God to return to His Promise!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9" name="Shape 229"/>
          <p:cNvSpPr/>
          <p:nvPr>
            <p:ph type="title"/>
          </p:nvPr>
        </p:nvSpPr>
        <p:spPr>
          <a:xfrm>
            <a:off x="1030263" y="717678"/>
            <a:ext cx="11007774" cy="1703885"/>
          </a:xfrm>
          <a:prstGeom prst="rect">
            <a:avLst/>
          </a:prstGeom>
        </p:spPr>
        <p:txBody>
          <a:bodyPr/>
          <a:lstStyle>
            <a:lvl1pPr>
              <a:defRPr sz="4500"/>
            </a:lvl1pPr>
          </a:lstStyle>
          <a:p>
            <a:pPr/>
            <a:r>
              <a:t>Hope is found in Ruth’s Confession of Trust.</a:t>
            </a:r>
            <a:endParaRPr sz="3600"/>
          </a:p>
        </p:txBody>
      </p:sp>
      <p:sp>
        <p:nvSpPr>
          <p:cNvPr id="230" name="Shape 230"/>
          <p:cNvSpPr/>
          <p:nvPr>
            <p:ph type="body" idx="1"/>
          </p:nvPr>
        </p:nvSpPr>
        <p:spPr>
          <a:xfrm>
            <a:off x="1229207" y="1924050"/>
            <a:ext cx="10609886" cy="6984692"/>
          </a:xfrm>
          <a:prstGeom prst="rect">
            <a:avLst/>
          </a:prstGeom>
        </p:spPr>
        <p:txBody>
          <a:bodyPr/>
          <a:lstStyle/>
          <a:p>
            <a:pPr marL="0" indent="0">
              <a:buSzTx/>
              <a:buNone/>
              <a:defRPr u="sng"/>
            </a:pPr>
            <a:r>
              <a:t>Trust is a Courageous Commitment of Allegiance</a:t>
            </a:r>
          </a:p>
          <a:p>
            <a:pPr marL="0" indent="0">
              <a:buSzTx/>
              <a:buNone/>
            </a:pPr>
            <a:r>
              <a:t>Ruth 1.14 = the Pivotal Verse</a:t>
            </a:r>
          </a:p>
          <a:p>
            <a:pPr marL="0" indent="0">
              <a:buSzTx/>
              <a:buNone/>
            </a:pPr>
            <a:r>
              <a:t>…Confession of Allegiance to God comes through a person, but</a:t>
            </a:r>
          </a:p>
          <a:p>
            <a:pPr marL="0" indent="0">
              <a:buSzTx/>
              <a:buNone/>
            </a:pPr>
            <a:r>
              <a:t>Trust is in God, not the person…</a:t>
            </a:r>
          </a:p>
          <a:p>
            <a:pPr marL="0" indent="0">
              <a:buSzTx/>
              <a:buNone/>
            </a:pPr>
            <a:r>
              <a:t>[18] Trust is an act of courage.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32" name="Faith.jpg"/>
          <p:cNvPicPr>
            <a:picLocks noChangeAspect="1"/>
          </p:cNvPicPr>
          <p:nvPr/>
        </p:nvPicPr>
        <p:blipFill>
          <a:blip r:embed="rId2">
            <a:extLst/>
          </a:blip>
          <a:stretch>
            <a:fillRect/>
          </a:stretch>
        </p:blipFill>
        <p:spPr>
          <a:xfrm>
            <a:off x="1625599" y="0"/>
            <a:ext cx="9753601" cy="9753601"/>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4" name="Shape 234"/>
          <p:cNvSpPr/>
          <p:nvPr>
            <p:ph type="title"/>
          </p:nvPr>
        </p:nvSpPr>
        <p:spPr>
          <a:xfrm>
            <a:off x="1030263" y="717678"/>
            <a:ext cx="11007774" cy="1703885"/>
          </a:xfrm>
          <a:prstGeom prst="rect">
            <a:avLst/>
          </a:prstGeom>
        </p:spPr>
        <p:txBody>
          <a:bodyPr/>
          <a:lstStyle/>
          <a:p>
            <a:pPr>
              <a:defRPr sz="4400"/>
            </a:pPr>
            <a:r>
              <a:t>Hope is found inThe LORD’s Compassion for Contrition.</a:t>
            </a:r>
          </a:p>
          <a:p>
            <a:pPr>
              <a:defRPr sz="5100"/>
            </a:pPr>
            <a:endParaRPr sz="4200"/>
          </a:p>
        </p:txBody>
      </p:sp>
      <p:sp>
        <p:nvSpPr>
          <p:cNvPr id="235" name="Shape 235"/>
          <p:cNvSpPr/>
          <p:nvPr>
            <p:ph type="body" idx="1"/>
          </p:nvPr>
        </p:nvSpPr>
        <p:spPr>
          <a:xfrm>
            <a:off x="1301074" y="2432050"/>
            <a:ext cx="10466151" cy="6257353"/>
          </a:xfrm>
          <a:prstGeom prst="rect">
            <a:avLst/>
          </a:prstGeom>
        </p:spPr>
        <p:txBody>
          <a:bodyPr/>
          <a:lstStyle/>
          <a:p>
            <a:pPr marL="0" indent="0">
              <a:buSzTx/>
              <a:buNone/>
              <a:defRPr sz="3200" u="sng"/>
            </a:pPr>
            <a:r>
              <a:t>The Source of Goodness brings the Hope of Restoration</a:t>
            </a:r>
          </a:p>
          <a:p>
            <a:pPr marL="0" indent="0">
              <a:buSzTx/>
              <a:buNone/>
              <a:defRPr sz="3200"/>
            </a:pPr>
            <a:r>
              <a:t>Naomi and Ruth return to the House of Bread, returning to the source of Goodness</a:t>
            </a:r>
          </a:p>
          <a:p>
            <a:pPr marL="0" indent="0">
              <a:buSzTx/>
              <a:buNone/>
              <a:defRPr sz="3200"/>
            </a:pPr>
            <a:r>
              <a:t>— pleasant/ bitter &amp; full/ empty vision of restoration</a:t>
            </a:r>
          </a:p>
          <a:p>
            <a:pPr marL="0" indent="0">
              <a:buSzTx/>
              <a:buNone/>
              <a:defRPr sz="3200"/>
            </a:pPr>
            <a:r>
              <a:t>…the barley harvest foreshadows the coming Goodness of God into the picture…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7" name="Shape 237"/>
          <p:cNvSpPr/>
          <p:nvPr/>
        </p:nvSpPr>
        <p:spPr>
          <a:xfrm>
            <a:off x="839390" y="2109686"/>
            <a:ext cx="11389519" cy="55381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3200"/>
            </a:pPr>
            <a:r>
              <a:t>1 John 1.1-4</a:t>
            </a:r>
          </a:p>
          <a:p>
            <a:pPr>
              <a:defRPr sz="3200"/>
            </a:pPr>
            <a:r>
              <a:t> 1 What was from the beginning, what we have heard, what we have seen with our eyes, what we have looked at and touched with our hands, concerning the Word of Life— 2 and the life was manifested, and we have seen and testify and proclaim to you the eternal life, which was with the Father and was manifested to us— 3 what we have seen and heard we proclaim to you also, so that you too may have fellowship with us; and indeed our fellowship is with the Father, and with His Son Jesus Christ. 4 These things we write, </a:t>
            </a:r>
            <a:r>
              <a:rPr b="1" i="1" u="sng">
                <a:latin typeface="Helvetica Neue"/>
                <a:ea typeface="Helvetica Neue"/>
                <a:cs typeface="Helvetica Neue"/>
                <a:sym typeface="Helvetica Neue"/>
              </a:rPr>
              <a:t>so that our joy may be made complete</a:t>
            </a:r>
            <a:r>
              <a: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32336"/>
      </a:dk1>
      <a:lt1>
        <a:srgbClr val="363534"/>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Impact"/>
        <a:ea typeface="Impact"/>
        <a:cs typeface="Impact"/>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A8C93"/>
        </a:solidFill>
        <a:ln w="254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Impact"/>
        <a:ea typeface="Impact"/>
        <a:cs typeface="Impact"/>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A8C93"/>
        </a:solidFill>
        <a:ln w="254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